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</p:sldIdLst>
  <p:sldSz cy="6858000" cx="12192000"/>
  <p:notesSz cx="6858000" cy="9144000"/>
  <p:embeddedFontLst>
    <p:embeddedFont>
      <p:font typeface="Play"/>
      <p:regular r:id="rId115"/>
      <p:bold r:id="rId116"/>
    </p:embeddedFont>
    <p:embeddedFont>
      <p:font typeface="Caveat"/>
      <p:regular r:id="rId117"/>
      <p:bold r:id="rId1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9" roundtripDataSignature="AMtx7mgx2ZO4vxVn/ddUz2oGEXcxZ4xF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11" Type="http://schemas.openxmlformats.org/officeDocument/2006/relationships/slide" Target="slides/slide7.xml"/><Relationship Id="rId99" Type="http://schemas.openxmlformats.org/officeDocument/2006/relationships/slide" Target="slides/slide95.xml"/><Relationship Id="rId10" Type="http://schemas.openxmlformats.org/officeDocument/2006/relationships/slide" Target="slides/slide6.xml"/><Relationship Id="rId98" Type="http://schemas.openxmlformats.org/officeDocument/2006/relationships/slide" Target="slides/slide94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118" Type="http://schemas.openxmlformats.org/officeDocument/2006/relationships/font" Target="fonts/Caveat-bold.fntdata"/><Relationship Id="rId117" Type="http://schemas.openxmlformats.org/officeDocument/2006/relationships/font" Target="fonts/Caveat-regular.fntdata"/><Relationship Id="rId116" Type="http://schemas.openxmlformats.org/officeDocument/2006/relationships/font" Target="fonts/Play-bold.fntdata"/><Relationship Id="rId115" Type="http://schemas.openxmlformats.org/officeDocument/2006/relationships/font" Target="fonts/Play-regular.fntdata"/><Relationship Id="rId119" Type="http://customschemas.google.com/relationships/presentationmetadata" Target="metadata"/><Relationship Id="rId15" Type="http://schemas.openxmlformats.org/officeDocument/2006/relationships/slide" Target="slides/slide11.xml"/><Relationship Id="rId110" Type="http://schemas.openxmlformats.org/officeDocument/2006/relationships/slide" Target="slides/slide106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14" Type="http://schemas.openxmlformats.org/officeDocument/2006/relationships/slide" Target="slides/slide110.xml"/><Relationship Id="rId18" Type="http://schemas.openxmlformats.org/officeDocument/2006/relationships/slide" Target="slides/slide14.xml"/><Relationship Id="rId113" Type="http://schemas.openxmlformats.org/officeDocument/2006/relationships/slide" Target="slides/slide109.xml"/><Relationship Id="rId112" Type="http://schemas.openxmlformats.org/officeDocument/2006/relationships/slide" Target="slides/slide108.xml"/><Relationship Id="rId111" Type="http://schemas.openxmlformats.org/officeDocument/2006/relationships/slide" Target="slides/slide107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9" Type="http://schemas.openxmlformats.org/officeDocument/2006/relationships/slide" Target="slides/slide85.xml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69" Type="http://schemas.openxmlformats.org/officeDocument/2006/relationships/slide" Target="slides/slide6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9" Type="http://schemas.openxmlformats.org/officeDocument/2006/relationships/slide" Target="slides/slide55.xml"/><Relationship Id="rId58" Type="http://schemas.openxmlformats.org/officeDocument/2006/relationships/slide" Target="slides/slide5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d945bf7588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d945bf7588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introducción del Monitor y video del Papa</a:t>
            </a:r>
            <a:endParaRPr/>
          </a:p>
        </p:txBody>
      </p:sp>
      <p:sp>
        <p:nvSpPr>
          <p:cNvPr id="87" name="Google Shape;87;g3d945bf7588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de entrada</a:t>
            </a:r>
            <a:endParaRPr/>
          </a:p>
        </p:txBody>
      </p:sp>
      <p:sp>
        <p:nvSpPr>
          <p:cNvPr id="101" name="Google Shape;10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89e41a153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3f89e41a153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g3f89e41a153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79ee495a395e492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h79ee495a395e492e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h79ee495a395e492e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79ee495a395e492e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h79ee495a395e492e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h79ee495a395e492e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h79ee495a395e492e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h79ee495a395e492e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h79ee495a395e492e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79ee495a395e492e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h79ee495a395e492e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h79ee495a395e492e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h79ee495a395e492e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h79ee495a395e492e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h79ee495a395e492e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79ee495a395e492e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h79ee495a395e492e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h79ee495a395e492e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“Yo pecador”</a:t>
            </a:r>
            <a:endParaRPr/>
          </a:p>
        </p:txBody>
      </p:sp>
      <p:sp>
        <p:nvSpPr>
          <p:cNvPr id="155" name="Google Shape;15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d9e348e1d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3d9e348e1d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160" name="Google Shape;160;g3d9e348e1d2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167" name="Google Shape;16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174" name="Google Shape;17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182" name="Google Shape;18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189" name="Google Shape;18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CA"/>
              <a:t>Sigue Kyrie - canto “Señor ten piedad”</a:t>
            </a:r>
            <a:endParaRPr/>
          </a:p>
        </p:txBody>
      </p:sp>
      <p:sp>
        <p:nvSpPr>
          <p:cNvPr id="196" name="Google Shape;19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f89e41a153_0_1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3f89e41a153_0_1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01" name="Google Shape;201;g3f89e41a153_0_1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89e41a153_0_1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3f89e41a153_0_1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08" name="Google Shape;208;g3f89e41a153_0_1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89e41a153_0_1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3f89e41a153_0_1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15" name="Google Shape;215;g3f89e41a153_0_1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CA"/>
              <a:t>Sigue canto “Gloria”</a:t>
            </a:r>
            <a:endParaRPr/>
          </a:p>
        </p:txBody>
      </p:sp>
      <p:sp>
        <p:nvSpPr>
          <p:cNvPr id="222" name="Google Shape;22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89e41a153_0_2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3f89e41a153_0_2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27" name="Google Shape;227;g3f89e41a153_0_2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89e41a153_0_2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g3f89e41a153_0_2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34" name="Google Shape;234;g3f89e41a153_0_2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89e41a153_0_2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3f89e41a153_0_2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41" name="Google Shape;241;g3f89e41a153_0_2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89e41a153_0_2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3f89e41a153_0_2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48" name="Google Shape;248;g3f89e41a153_0_2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89e41a153_0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3f89e41a153_0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55" name="Google Shape;255;g3f89e41a153_0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89e41a153_0_2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g3f89e41a153_0_2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62" name="Google Shape;262;g3f89e41a153_0_2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89e41a153_0_2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f89e41a153_0_2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269" name="Google Shape;269;g3f89e41a153_0_2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Primera Lectura</a:t>
            </a:r>
            <a:endParaRPr/>
          </a:p>
        </p:txBody>
      </p:sp>
      <p:sp>
        <p:nvSpPr>
          <p:cNvPr id="276" name="Google Shape;27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Salmo responsorial</a:t>
            </a:r>
            <a:endParaRPr/>
          </a:p>
        </p:txBody>
      </p:sp>
      <p:sp>
        <p:nvSpPr>
          <p:cNvPr id="281" name="Google Shape;28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Segunda Lectura</a:t>
            </a:r>
            <a:endParaRPr/>
          </a:p>
        </p:txBody>
      </p:sp>
      <p:sp>
        <p:nvSpPr>
          <p:cNvPr id="289" name="Google Shape;289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492d462e9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g3492d462e9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“Aleluya”</a:t>
            </a:r>
            <a:endParaRPr/>
          </a:p>
        </p:txBody>
      </p:sp>
      <p:sp>
        <p:nvSpPr>
          <p:cNvPr id="297" name="Google Shape;297;g3492d462e98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e597586fe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g3e597586fe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Sigue/repetir canto “Aleluya”</a:t>
            </a:r>
            <a:endParaRPr/>
          </a:p>
        </p:txBody>
      </p:sp>
      <p:sp>
        <p:nvSpPr>
          <p:cNvPr id="305" name="Google Shape;305;g3e597586fe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d9e348e1d2_0_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g3d9e348e1d2_0_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g3d9e348e1d2_0_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h79ee495a395e492e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h79ee495a395e492e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7" name="Google Shape;317;h79ee495a395e492e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h79ee495a395e492e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h79ee495a395e492e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4" name="Google Shape;324;h79ee495a395e492e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540cfd686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g3540cfd686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Evangelio</a:t>
            </a:r>
            <a:endParaRPr/>
          </a:p>
        </p:txBody>
      </p:sp>
      <p:sp>
        <p:nvSpPr>
          <p:cNvPr id="331" name="Google Shape;331;g3540cfd6865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Homilía</a:t>
            </a:r>
            <a:endParaRPr/>
          </a:p>
        </p:txBody>
      </p:sp>
      <p:sp>
        <p:nvSpPr>
          <p:cNvPr id="336" name="Google Shape;336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Profesión de fe (Credo de Constantinopla)</a:t>
            </a:r>
            <a:endParaRPr/>
          </a:p>
        </p:txBody>
      </p:sp>
      <p:sp>
        <p:nvSpPr>
          <p:cNvPr id="345" name="Google Shape;345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350" name="Google Shape;350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359" name="Google Shape;359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366" name="Google Shape;366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373" name="Google Shape;373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380" name="Google Shape;380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387" name="Google Shape;387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394" name="Google Shape;394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01" name="Google Shape;401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08" name="Google Shape;408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15" name="Google Shape;415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22" name="Google Shape;422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29" name="Google Shape;429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36" name="Google Shape;436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43" name="Google Shape;443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50" name="Google Shape;450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Profesión de fe</a:t>
            </a:r>
            <a:endParaRPr/>
          </a:p>
        </p:txBody>
      </p:sp>
      <p:sp>
        <p:nvSpPr>
          <p:cNvPr id="457" name="Google Shape;457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Oraciones de los Fieles</a:t>
            </a:r>
            <a:endParaRPr/>
          </a:p>
        </p:txBody>
      </p:sp>
      <p:sp>
        <p:nvSpPr>
          <p:cNvPr id="464" name="Google Shape;464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Oraciones de los fieles (Te lo pedimos Señor)</a:t>
            </a:r>
            <a:endParaRPr/>
          </a:p>
        </p:txBody>
      </p:sp>
      <p:sp>
        <p:nvSpPr>
          <p:cNvPr id="469" name="Google Shape;469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de Ofertorio</a:t>
            </a:r>
            <a:endParaRPr/>
          </a:p>
        </p:txBody>
      </p:sp>
      <p:sp>
        <p:nvSpPr>
          <p:cNvPr id="477" name="Google Shape;477;p4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f89e41a153_0_3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g3f89e41a153_0_3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2" name="Google Shape;482;g3f89e41a153_0_3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h79ee495a395e492e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8" name="Google Shape;488;h79ee495a395e492e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9" name="Google Shape;489;h79ee495a395e492e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h79ee495a395e492e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5" name="Google Shape;495;h79ee495a395e492e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6" name="Google Shape;496;h79ee495a395e492e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h79ee495a395e492e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h79ee495a395e492e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3" name="Google Shape;503;h79ee495a395e492e_0_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h79ee495a395e492e_0_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9" name="Google Shape;509;h79ee495a395e492e_0_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0" name="Google Shape;510;h79ee495a395e492e_0_7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h79ee495a395e492e_0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6" name="Google Shape;516;h79ee495a395e492e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7" name="Google Shape;517;h79ee495a395e492e_0_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h79ee495a395e492e_0_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3" name="Google Shape;523;h79ee495a395e492e_0_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4" name="Google Shape;524;h79ee495a395e492e_0_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h79ee495a395e492e_0_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0" name="Google Shape;530;h79ee495a395e492e_0_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1" name="Google Shape;531;h79ee495a395e492e_0_9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h79ee495a395e492e_0_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h79ee495a395e492e_0_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8" name="Google Shape;538;h79ee495a395e492e_0_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540cfd6865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g3540cfd6865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Ofertorio</a:t>
            </a:r>
            <a:endParaRPr/>
          </a:p>
        </p:txBody>
      </p:sp>
      <p:sp>
        <p:nvSpPr>
          <p:cNvPr id="545" name="Google Shape;545;g3540cfd6865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492d462e98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g3492d462e98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0" name="Google Shape;550;g3492d462e98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“Santo”</a:t>
            </a:r>
            <a:endParaRPr/>
          </a:p>
        </p:txBody>
      </p:sp>
      <p:sp>
        <p:nvSpPr>
          <p:cNvPr id="557" name="Google Shape;557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f89e41a153_0_3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1" name="Google Shape;561;g3f89e41a153_0_3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2" name="Google Shape;562;g3f89e41a153_0_3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f89e41a153_0_3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8" name="Google Shape;568;g3f89e41a153_0_3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9" name="Google Shape;569;g3f89e41a153_0_3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f89e41a153_0_4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5" name="Google Shape;575;g3f89e41a153_0_4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6" name="Google Shape;576;g3f89e41a153_0_4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89e41a153_0_4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2" name="Google Shape;582;g3f89e41a153_0_4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3" name="Google Shape;583;g3f89e41a153_0_4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f89e41a153_0_4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g3f89e41a153_0_4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0" name="Google Shape;590;g3f89e41a153_0_4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f89e41a153_0_4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6" name="Google Shape;596;g3f89e41a153_0_4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7" name="Google Shape;597;g3f89e41a153_0_4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3" name="Google Shape;603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“Anunciamos tu muerte, proclamamos …”</a:t>
            </a:r>
            <a:endParaRPr/>
          </a:p>
        </p:txBody>
      </p:sp>
      <p:sp>
        <p:nvSpPr>
          <p:cNvPr id="604" name="Google Shape;604;p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f89e41a153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8" name="Google Shape;608;g3f89e41a153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()</a:t>
            </a:r>
            <a:endParaRPr/>
          </a:p>
        </p:txBody>
      </p:sp>
      <p:sp>
        <p:nvSpPr>
          <p:cNvPr id="609" name="Google Shape;609;g3f89e41a153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f89e41a153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5" name="Google Shape;615;g3f89e41a153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“Tuyo es el reino. Tuyo, el poder …”</a:t>
            </a:r>
            <a:endParaRPr/>
          </a:p>
        </p:txBody>
      </p:sp>
      <p:sp>
        <p:nvSpPr>
          <p:cNvPr id="616" name="Google Shape;616;g3f89e41a153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f89e41a153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0" name="Google Shape;620;g3f89e41a153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()</a:t>
            </a:r>
            <a:endParaRPr/>
          </a:p>
        </p:txBody>
      </p:sp>
      <p:sp>
        <p:nvSpPr>
          <p:cNvPr id="621" name="Google Shape;621;g3f89e41a153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f89e41a153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7" name="Google Shape;627;g3f89e41a153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“La paz con nosotros”</a:t>
            </a:r>
            <a:endParaRPr/>
          </a:p>
        </p:txBody>
      </p:sp>
      <p:sp>
        <p:nvSpPr>
          <p:cNvPr id="628" name="Google Shape;628;g3f89e41a153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d9e348e1d2_0_2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2" name="Google Shape;632;g3d9e348e1d2_0_2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3" name="Google Shape;633;g3d9e348e1d2_0_2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ea0b41ffd4_0_1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g3ea0b41ffd4_0_1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0" name="Google Shape;640;g3ea0b41ffd4_0_1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fafd902028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6" name="Google Shape;646;g3fafd902028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“Cordero de Dios”</a:t>
            </a:r>
            <a:endParaRPr/>
          </a:p>
        </p:txBody>
      </p:sp>
      <p:sp>
        <p:nvSpPr>
          <p:cNvPr id="647" name="Google Shape;647;g3fafd902028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f89e41a153_0_5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1" name="Google Shape;651;g3f89e41a153_0_5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652" name="Google Shape;652;g3f89e41a153_0_5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f89e41a153_0_50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8" name="Google Shape;658;g3f89e41a153_0_50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Yo pecador</a:t>
            </a:r>
            <a:endParaRPr/>
          </a:p>
        </p:txBody>
      </p:sp>
      <p:sp>
        <p:nvSpPr>
          <p:cNvPr id="659" name="Google Shape;659;g3f89e41a153_0_50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ef9286f550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5" name="Google Shape;665;g3ef9286f550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Sigue: Todos antes de la “Comunión”: “Señor, no soy digno de que entres en mi casa …”</a:t>
            </a:r>
            <a:endParaRPr/>
          </a:p>
        </p:txBody>
      </p:sp>
      <p:sp>
        <p:nvSpPr>
          <p:cNvPr id="666" name="Google Shape;666;g3ef9286f550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ef9286f55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0" name="Google Shape;670;g3ef9286f55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(antes de la Comunión)</a:t>
            </a:r>
            <a:endParaRPr/>
          </a:p>
        </p:txBody>
      </p:sp>
      <p:sp>
        <p:nvSpPr>
          <p:cNvPr id="671" name="Google Shape;671;g3ef9286f55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“Comunión”</a:t>
            </a:r>
            <a:endParaRPr/>
          </a:p>
        </p:txBody>
      </p:sp>
      <p:sp>
        <p:nvSpPr>
          <p:cNvPr id="678" name="Google Shape;678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f89e41a153_0_5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2" name="Google Shape;682;g3f89e41a153_0_5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3" name="Google Shape;683;g3f89e41a153_0_59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h79ee495a395e492e_0_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9" name="Google Shape;689;h79ee495a395e492e_0_1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0" name="Google Shape;690;h79ee495a395e492e_0_10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h79ee495a395e492e_0_1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6" name="Google Shape;696;h79ee495a395e492e_0_1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7" name="Google Shape;697;h79ee495a395e492e_0_10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h79ee495a395e492e_0_1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3" name="Google Shape;703;h79ee495a395e492e_0_1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4" name="Google Shape;704;h79ee495a395e492e_0_1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h79ee495a395e492e_0_1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0" name="Google Shape;710;h79ee495a395e492e_0_1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1" name="Google Shape;711;h79ee495a395e492e_0_1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h79ee495a395e492e_0_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7" name="Google Shape;717;h79ee495a395e492e_0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8" name="Google Shape;718;h79ee495a395e492e_0_1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4" name="Google Shape;724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Anuncios parroquiales</a:t>
            </a:r>
            <a:endParaRPr/>
          </a:p>
        </p:txBody>
      </p:sp>
      <p:sp>
        <p:nvSpPr>
          <p:cNvPr id="725" name="Google Shape;725;p4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9" name="Google Shape;729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de despedida</a:t>
            </a:r>
            <a:endParaRPr/>
          </a:p>
        </p:txBody>
      </p:sp>
      <p:sp>
        <p:nvSpPr>
          <p:cNvPr id="730" name="Google Shape;730;p4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db94886f0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6" name="Google Shape;736;g3db94886f0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Anuncios parroquiales. Su ayuda es muy valiosa. Por favor, ayudar a cerrar las ventanas al final de la misa.</a:t>
            </a:r>
            <a:endParaRPr/>
          </a:p>
        </p:txBody>
      </p:sp>
      <p:sp>
        <p:nvSpPr>
          <p:cNvPr id="737" name="Google Shape;737;g3db94886f0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db94886f07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3" name="Google Shape;743;g3db94886f07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Anuncios parroquiales</a:t>
            </a:r>
            <a:endParaRPr/>
          </a:p>
        </p:txBody>
      </p:sp>
      <p:sp>
        <p:nvSpPr>
          <p:cNvPr id="744" name="Google Shape;744;g3db94886f07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e597586fe0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0" name="Google Shape;750;g3e597586fe0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Anuncios parroquiales</a:t>
            </a:r>
            <a:endParaRPr/>
          </a:p>
        </p:txBody>
      </p:sp>
      <p:sp>
        <p:nvSpPr>
          <p:cNvPr id="751" name="Google Shape;751;g3e597586fe0_0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3db94886f07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8" name="Google Shape;758;g3db94886f07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Anuncios parroquiales</a:t>
            </a:r>
            <a:endParaRPr/>
          </a:p>
        </p:txBody>
      </p:sp>
      <p:sp>
        <p:nvSpPr>
          <p:cNvPr id="759" name="Google Shape;759;g3db94886f07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6" name="Google Shape;766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Sigue canto de despedida</a:t>
            </a:r>
            <a:endParaRPr/>
          </a:p>
        </p:txBody>
      </p:sp>
      <p:sp>
        <p:nvSpPr>
          <p:cNvPr id="767" name="Google Shape;767;p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efc5c9ea3e_0_2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1" name="Google Shape;771;g3efc5c9ea3e_0_2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2" name="Google Shape;772;g3efc5c9ea3e_0_2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h79ee495a395e492e_0_1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8" name="Google Shape;778;h79ee495a395e492e_0_1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9" name="Google Shape;779;h79ee495a395e492e_0_1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h79ee495a395e492e_0_1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5" name="Google Shape;785;h79ee495a395e492e_0_1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6" name="Google Shape;786;h79ee495a395e492e_0_1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h79ee495a395e492e_0_1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2" name="Google Shape;792;h79ee495a395e492e_0_1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3" name="Google Shape;793;h79ee495a395e492e_0_1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h79ee495a395e492e_0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9" name="Google Shape;799;h79ee495a395e492e_0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0" name="Google Shape;800;h79ee495a395e492e_0_1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h79ee495a395e492e_0_1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6" name="Google Shape;806;h79ee495a395e492e_0_1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7" name="Google Shape;807;h79ee495a395e492e_0_1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h79ee495a395e492e_0_1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3" name="Google Shape;813;h79ee495a395e492e_0_1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4" name="Google Shape;814;h79ee495a395e492e_0_16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h79ee495a395e492e_0_1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0" name="Google Shape;820;h79ee495a395e492e_0_1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1" name="Google Shape;821;h79ee495a395e492e_0_1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492d462e98_0_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7" name="Google Shape;827;g3492d462e98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fin</a:t>
            </a:r>
            <a:endParaRPr/>
          </a:p>
        </p:txBody>
      </p:sp>
      <p:sp>
        <p:nvSpPr>
          <p:cNvPr id="828" name="Google Shape;828;g3492d462e98_0_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9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9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9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0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50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0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0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51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1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1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2"/>
          <p:cNvSpPr txBox="1"/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2"/>
          <p:cNvSpPr txBox="1"/>
          <p:nvPr>
            <p:ph idx="1" type="body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4" name="Google Shape;34;p52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2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2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3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3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3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3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4"/>
          <p:cNvSpPr txBox="1"/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4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54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54"/>
          <p:cNvSpPr txBox="1"/>
          <p:nvPr>
            <p:ph idx="3" type="body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54"/>
          <p:cNvSpPr txBox="1"/>
          <p:nvPr>
            <p:ph idx="4" type="body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54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4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4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5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5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5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5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6"/>
          <p:cNvSpPr txBox="1"/>
          <p:nvPr>
            <p:ph idx="1" type="body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5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56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6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6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7"/>
          <p:cNvSpPr/>
          <p:nvPr>
            <p:ph idx="2" type="pic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57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7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7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8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58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8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8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9"/>
          <p:cNvSpPr txBox="1"/>
          <p:nvPr>
            <p:ph type="title"/>
          </p:nvPr>
        </p:nvSpPr>
        <p:spPr>
          <a:xfrm rot="5400000">
            <a:off x="7133433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9"/>
          <p:cNvSpPr txBox="1"/>
          <p:nvPr>
            <p:ph idx="1" type="body"/>
          </p:nvPr>
        </p:nvSpPr>
        <p:spPr>
          <a:xfrm rot="5400000">
            <a:off x="1799433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59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9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9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8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8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8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6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8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5.jp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945bf7588_0_6"/>
          <p:cNvSpPr txBox="1"/>
          <p:nvPr/>
        </p:nvSpPr>
        <p:spPr>
          <a:xfrm>
            <a:off x="0" y="0"/>
            <a:ext cx="2823900" cy="39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77778"/>
              <a:buFont typeface="Play"/>
              <a:buNone/>
            </a:pPr>
            <a:r>
              <a:rPr lang="en-CA" sz="2700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4</a:t>
            </a:r>
            <a:r>
              <a:rPr b="0" i="0" lang="en-CA" sz="2700" u="none" cap="none" strike="noStrike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 de </a:t>
            </a:r>
            <a:r>
              <a:rPr lang="en-CA" sz="2700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octu</a:t>
            </a:r>
            <a:r>
              <a:rPr b="0" i="0" lang="en-CA" sz="2700" u="none" cap="none" strike="noStrike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bre 2026</a:t>
            </a:r>
            <a:endParaRPr b="0" i="0" sz="100" u="none" cap="none" strike="noStrike">
              <a:solidFill>
                <a:srgbClr val="7F6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grpSp>
        <p:nvGrpSpPr>
          <p:cNvPr id="90" name="Google Shape;90;g3d945bf7588_0_6"/>
          <p:cNvGrpSpPr/>
          <p:nvPr/>
        </p:nvGrpSpPr>
        <p:grpSpPr>
          <a:xfrm>
            <a:off x="11810568" y="6389145"/>
            <a:ext cx="184927" cy="350683"/>
            <a:chOff x="4251441" y="496673"/>
            <a:chExt cx="434100" cy="823200"/>
          </a:xfrm>
        </p:grpSpPr>
        <p:sp>
          <p:nvSpPr>
            <p:cNvPr id="91" name="Google Shape;91;g3d945bf7588_0_6"/>
            <p:cNvSpPr/>
            <p:nvPr/>
          </p:nvSpPr>
          <p:spPr>
            <a:xfrm>
              <a:off x="4416287" y="496673"/>
              <a:ext cx="104700" cy="823200"/>
            </a:xfrm>
            <a:prstGeom prst="rect">
              <a:avLst/>
            </a:prstGeom>
            <a:solidFill>
              <a:srgbClr val="7F6000"/>
            </a:solidFill>
            <a:ln>
              <a:noFill/>
            </a:ln>
          </p:spPr>
          <p:txBody>
            <a:bodyPr anchorCtr="0" anchor="ctr" bIns="8500" lIns="16975" spcFirstLastPara="1" rIns="16975" wrap="square" tIns="85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4"/>
                <a:buFont typeface="Arial"/>
                <a:buNone/>
              </a:pPr>
              <a:r>
                <a:t/>
              </a:r>
              <a:endParaRPr b="0" i="0" sz="334" u="none" cap="none" strike="noStrike">
                <a:solidFill>
                  <a:srgbClr val="66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g3d945bf7588_0_6"/>
            <p:cNvSpPr/>
            <p:nvPr/>
          </p:nvSpPr>
          <p:spPr>
            <a:xfrm rot="5400000">
              <a:off x="4416741" y="532382"/>
              <a:ext cx="103500" cy="434100"/>
            </a:xfrm>
            <a:prstGeom prst="rect">
              <a:avLst/>
            </a:prstGeom>
            <a:solidFill>
              <a:srgbClr val="7F6000"/>
            </a:solidFill>
            <a:ln>
              <a:noFill/>
            </a:ln>
          </p:spPr>
          <p:txBody>
            <a:bodyPr anchorCtr="0" anchor="ctr" bIns="8500" lIns="16975" spcFirstLastPara="1" rIns="16975" wrap="square" tIns="85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4"/>
                <a:buFont typeface="Arial"/>
                <a:buNone/>
              </a:pPr>
              <a:r>
                <a:t/>
              </a:r>
              <a:endParaRPr b="0" i="0" sz="334" u="none" cap="none" strike="noStrike">
                <a:solidFill>
                  <a:srgbClr val="66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g3d945bf7588_0_6"/>
          <p:cNvSpPr txBox="1"/>
          <p:nvPr/>
        </p:nvSpPr>
        <p:spPr>
          <a:xfrm>
            <a:off x="1551975" y="224250"/>
            <a:ext cx="9278400" cy="8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80"/>
              <a:buFont typeface="Play"/>
              <a:buNone/>
            </a:pPr>
            <a:r>
              <a:rPr b="0" i="0" lang="en-CA" sz="4305" u="none" cap="none" strike="noStrike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XX</a:t>
            </a:r>
            <a:r>
              <a:rPr lang="en-CA" sz="4305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VII</a:t>
            </a:r>
            <a:r>
              <a:rPr b="0" i="0" lang="en-CA" sz="4305" u="none" cap="none" strike="noStrike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 Domingo del tiempo ordinario</a:t>
            </a:r>
            <a:endParaRPr b="0" i="0" sz="4305" u="none" cap="none" strike="noStrike">
              <a:solidFill>
                <a:srgbClr val="7F6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4" name="Google Shape;94;g3d945bf7588_0_6"/>
          <p:cNvSpPr txBox="1"/>
          <p:nvPr/>
        </p:nvSpPr>
        <p:spPr>
          <a:xfrm>
            <a:off x="10977325" y="0"/>
            <a:ext cx="12147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b="0" i="0" lang="en-CA" sz="2700" u="none" cap="none" strike="noStrike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Ciclo A</a:t>
            </a:r>
            <a:endParaRPr b="0" i="0" sz="100" u="none" cap="none" strike="noStrike">
              <a:solidFill>
                <a:srgbClr val="7F6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5" name="Google Shape;95;g3d945bf7588_0_6"/>
          <p:cNvSpPr txBox="1"/>
          <p:nvPr/>
        </p:nvSpPr>
        <p:spPr>
          <a:xfrm>
            <a:off x="0" y="6507175"/>
            <a:ext cx="59301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b="0" i="0" lang="en-CA" sz="1800" u="none" cap="none" strike="noStrike">
                <a:solidFill>
                  <a:srgbClr val="7F6000"/>
                </a:solidFill>
                <a:latin typeface="Play"/>
                <a:ea typeface="Play"/>
                <a:cs typeface="Play"/>
                <a:sym typeface="Play"/>
              </a:rPr>
              <a:t>Paroisse Sainte-Marguerite D’Youville</a:t>
            </a:r>
            <a:endParaRPr b="0" i="0" sz="1800" u="none" cap="none" strike="noStrike">
              <a:solidFill>
                <a:srgbClr val="7F600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6" name="Google Shape;96;g3d945bf7588_0_6"/>
          <p:cNvSpPr txBox="1"/>
          <p:nvPr/>
        </p:nvSpPr>
        <p:spPr>
          <a:xfrm>
            <a:off x="531838" y="1984622"/>
            <a:ext cx="2823900" cy="29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lang="en-CA" sz="4800">
                <a:solidFill>
                  <a:srgbClr val="7A3C25"/>
                </a:solidFill>
                <a:latin typeface="Caveat"/>
                <a:ea typeface="Caveat"/>
                <a:cs typeface="Caveat"/>
                <a:sym typeface="Caveat"/>
              </a:rPr>
              <a:t>.</a:t>
            </a:r>
            <a:endParaRPr b="0" i="0" sz="4800" u="none" cap="none" strike="noStrike">
              <a:solidFill>
                <a:srgbClr val="7A3C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97" name="Google Shape;97;g3d945bf7588_0_6"/>
          <p:cNvPicPr preferRelativeResize="0"/>
          <p:nvPr/>
        </p:nvPicPr>
        <p:blipFill rotWithShape="1">
          <a:blip r:embed="rId3">
            <a:alphaModFix/>
          </a:blip>
          <a:srcRect b="25073" l="0" r="0" t="7126"/>
          <a:stretch/>
        </p:blipFill>
        <p:spPr>
          <a:xfrm>
            <a:off x="2118746" y="1074337"/>
            <a:ext cx="7954516" cy="53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89e41a153_0_23"/>
          <p:cNvSpPr txBox="1"/>
          <p:nvPr/>
        </p:nvSpPr>
        <p:spPr>
          <a:xfrm>
            <a:off x="345650" y="651504"/>
            <a:ext cx="114849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Vamos a bendecir al Señor.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Nosotros los hijos de Dios.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(2v)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109" name="Google Shape;109;g3f89e41a153_0_23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VAMOS A BENDECIR AL SEÑOR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h79ee495a395e492e_0_0"/>
          <p:cNvSpPr txBox="1"/>
          <p:nvPr/>
        </p:nvSpPr>
        <p:spPr>
          <a:xfrm>
            <a:off x="345650" y="651504"/>
            <a:ext cx="1148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Abrir vuestra boca, 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cantar para Él,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y decirle que sólo Él es fiel</a:t>
            </a:r>
            <a:r>
              <a:rPr lang="en-CA" sz="7200">
                <a:solidFill>
                  <a:srgbClr val="143C64"/>
                </a:solidFill>
              </a:rPr>
              <a:t>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(2v)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116" name="Google Shape;116;h79ee495a395e492e_0_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VAMOS A BENDECIR AL SEÑOR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79ee495a395e492e_0_6"/>
          <p:cNvSpPr txBox="1"/>
          <p:nvPr/>
        </p:nvSpPr>
        <p:spPr>
          <a:xfrm>
            <a:off x="345650" y="651504"/>
            <a:ext cx="114849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Vamos a bendecir al Señor.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Nosotros los hijos de Dios.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(2v)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123" name="Google Shape;123;h79ee495a395e492e_0_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VAMOS A BENDECIR AL SEÑOR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h79ee495a395e492e_0_12"/>
          <p:cNvSpPr txBox="1"/>
          <p:nvPr/>
        </p:nvSpPr>
        <p:spPr>
          <a:xfrm>
            <a:off x="345650" y="651504"/>
            <a:ext cx="1148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Vivir siempre en Cristo, tener fe el Él,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y decirle que sólo Él es fiel.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(2v)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130" name="Google Shape;130;h79ee495a395e492e_0_1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VAMOS A BENDECIR AL SEÑOR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79ee495a395e492e_0_18"/>
          <p:cNvSpPr txBox="1"/>
          <p:nvPr/>
        </p:nvSpPr>
        <p:spPr>
          <a:xfrm>
            <a:off x="345650" y="651504"/>
            <a:ext cx="114849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Vamos a bendecir al Señor.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Nosotros los hijos de Dios.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(2v)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137" name="Google Shape;137;h79ee495a395e492e_0_18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VAMOS A BENDECIR AL SEÑOR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h79ee495a395e492e_0_24"/>
          <p:cNvSpPr txBox="1"/>
          <p:nvPr/>
        </p:nvSpPr>
        <p:spPr>
          <a:xfrm>
            <a:off x="345650" y="651504"/>
            <a:ext cx="1148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Cerrar vuestros ojos, pensar solo en Él</a:t>
            </a:r>
            <a:r>
              <a:rPr lang="en-CA" sz="7200">
                <a:solidFill>
                  <a:srgbClr val="143C64"/>
                </a:solidFill>
              </a:rPr>
              <a:t>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y decirle que sólo Él es fiel.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(2v)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144" name="Google Shape;144;h79ee495a395e492e_0_24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VAMOS A BENDECIR AL SEÑOR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h79ee495a395e492e_0_30"/>
          <p:cNvSpPr txBox="1"/>
          <p:nvPr/>
        </p:nvSpPr>
        <p:spPr>
          <a:xfrm>
            <a:off x="345650" y="651504"/>
            <a:ext cx="114849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Vamos a bendecir al Señor.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Nosotros los hijos de Dios.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(2v)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151" name="Google Shape;151;h79ee495a395e492e_0_3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VAMOS A BENDECIR AL SEÑOR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7EDFC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9e348e1d2_0_0"/>
          <p:cNvSpPr txBox="1"/>
          <p:nvPr/>
        </p:nvSpPr>
        <p:spPr>
          <a:xfrm>
            <a:off x="345647" y="651493"/>
            <a:ext cx="114849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Yo confieso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ante Dios todopoderoso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ante ustedes hermanos</a:t>
            </a:r>
            <a:endParaRPr b="0" i="1" sz="80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3d9e348e1d2_0_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YO PECADOR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7EDFC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/>
          <p:nvPr/>
        </p:nvSpPr>
        <p:spPr>
          <a:xfrm>
            <a:off x="345647" y="651493"/>
            <a:ext cx="11484992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que he pecado mucho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de pensamiento,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palabra,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obra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omisión.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YO PECADOR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7EDFC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/>
          <p:nvPr/>
        </p:nvSpPr>
        <p:spPr>
          <a:xfrm>
            <a:off x="345647" y="651493"/>
            <a:ext cx="114849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Por mi culpa,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por mi culpa,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por mi gran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culpa.</a:t>
            </a:r>
            <a:endParaRPr b="0" i="1" sz="80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6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YO PECADOR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or qué los católicos nos damos tres golpes en el pecho durante el “Yo  Pecador”?" id="178" name="Google Shape;17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97601" y="1058516"/>
            <a:ext cx="4343475" cy="301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7EDFC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"/>
          <p:cNvSpPr txBox="1"/>
          <p:nvPr/>
        </p:nvSpPr>
        <p:spPr>
          <a:xfrm>
            <a:off x="345647" y="651493"/>
            <a:ext cx="11484900" cy="54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0" i="1" lang="en-CA" sz="7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Por eso ruego </a:t>
            </a:r>
            <a:br>
              <a:rPr b="0" i="1" lang="en-CA" sz="7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 santa María siempre virgen,</a:t>
            </a:r>
            <a:br>
              <a:rPr b="0" i="1" lang="en-CA" sz="7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 los ángeles, </a:t>
            </a:r>
            <a:br>
              <a:rPr b="0" i="1" lang="en-CA" sz="7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 los santos</a:t>
            </a:r>
            <a:endParaRPr b="0" i="1" sz="70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YO PECADOR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7EDFC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 txBox="1"/>
          <p:nvPr/>
        </p:nvSpPr>
        <p:spPr>
          <a:xfrm>
            <a:off x="345650" y="651499"/>
            <a:ext cx="114849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b="0" i="1" lang="en-CA" sz="6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a ustedes hermanos</a:t>
            </a:r>
            <a:endParaRPr b="0" i="1" sz="70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que intercedan por mí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ante Dios,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nuestro Señor.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YO PECADOR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89e41a153_0_140"/>
          <p:cNvSpPr txBox="1"/>
          <p:nvPr/>
        </p:nvSpPr>
        <p:spPr>
          <a:xfrm>
            <a:off x="345650" y="651504"/>
            <a:ext cx="114849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Ten piedad, Señor, ten piedad.</a:t>
            </a:r>
            <a:endParaRPr b="0" i="0" sz="9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Soy pecador, ten piedad.</a:t>
            </a:r>
            <a:endParaRPr b="0" i="0" sz="9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3f89e41a153_0_14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TEN PIEDAD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89e41a153_0_146"/>
          <p:cNvSpPr txBox="1"/>
          <p:nvPr/>
        </p:nvSpPr>
        <p:spPr>
          <a:xfrm>
            <a:off x="345650" y="651504"/>
            <a:ext cx="114849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de mí, </a:t>
            </a:r>
            <a:b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Cristo apiádate.</a:t>
            </a:r>
            <a:endParaRPr b="0" i="0" sz="9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Contra Ti, </a:t>
            </a:r>
            <a:b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Yo pequé.</a:t>
            </a:r>
            <a:endParaRPr b="0" i="0" sz="9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f89e41a153_0_14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TEN PIEDAD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89e41a153_0_152"/>
          <p:cNvSpPr txBox="1"/>
          <p:nvPr/>
        </p:nvSpPr>
        <p:spPr>
          <a:xfrm>
            <a:off x="345650" y="651504"/>
            <a:ext cx="114849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Ten piedad, Señor, ten piedad.</a:t>
            </a:r>
            <a:endParaRPr b="0" i="0" sz="9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9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Soy pecador, ten piedad.</a:t>
            </a:r>
            <a:endParaRPr b="0" i="0" sz="9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f89e41a153_0_15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TEN PIEDAD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89e41a153_0_233"/>
          <p:cNvSpPr txBox="1"/>
          <p:nvPr/>
        </p:nvSpPr>
        <p:spPr>
          <a:xfrm>
            <a:off x="345650" y="651504"/>
            <a:ext cx="114849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a nuestro Dios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en lo alto de los cielos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en la tierra paz </a:t>
            </a:r>
            <a:b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 los por Él amados.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f89e41a153_0_233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PANAMERICANO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89e41a153_0_239"/>
          <p:cNvSpPr txBox="1"/>
          <p:nvPr/>
        </p:nvSpPr>
        <p:spPr>
          <a:xfrm>
            <a:off x="345650" y="651504"/>
            <a:ext cx="11484900" cy="59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Señor, te alabamos.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Señor, te bendecimos.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Todos te adoramos.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Gracias por tu inmensa gloria.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f89e41a153_0_239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PANAMERICANO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89e41a153_0_245"/>
          <p:cNvSpPr txBox="1"/>
          <p:nvPr/>
        </p:nvSpPr>
        <p:spPr>
          <a:xfrm>
            <a:off x="345650" y="651504"/>
            <a:ext cx="114849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a nuestro Dios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en lo alto de los cielos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en la tierra paz </a:t>
            </a:r>
            <a:b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 los por Él amados.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f89e41a153_0_245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PANAMERICANO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89e41a153_0_251"/>
          <p:cNvSpPr txBox="1"/>
          <p:nvPr/>
        </p:nvSpPr>
        <p:spPr>
          <a:xfrm>
            <a:off x="345650" y="651504"/>
            <a:ext cx="11484900" cy="59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Tú eres el cordero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que quita el pecado.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Ten piedad de nosotros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escucha nuestra oración.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3f89e41a153_0_251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PANAMERICANO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89e41a153_0_257"/>
          <p:cNvSpPr txBox="1"/>
          <p:nvPr/>
        </p:nvSpPr>
        <p:spPr>
          <a:xfrm>
            <a:off x="345650" y="651504"/>
            <a:ext cx="114849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a nuestro Dios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en lo alto de los cielos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en la tierra paz </a:t>
            </a:r>
            <a:b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 los por Él amados.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f89e41a153_0_257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PANAMERICANO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f89e41a153_0_263"/>
          <p:cNvSpPr txBox="1"/>
          <p:nvPr/>
        </p:nvSpPr>
        <p:spPr>
          <a:xfrm>
            <a:off x="345650" y="651504"/>
            <a:ext cx="11484900" cy="59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Tú solo eres Santo.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Tú solo el Altísimo.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Con el Espíritu Santo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7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en la gloria de Dios Padre.</a:t>
            </a:r>
            <a:endParaRPr b="0" i="0" sz="7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f89e41a153_0_263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PANAMERICANO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89e41a153_0_269"/>
          <p:cNvSpPr txBox="1"/>
          <p:nvPr/>
        </p:nvSpPr>
        <p:spPr>
          <a:xfrm>
            <a:off x="345650" y="651504"/>
            <a:ext cx="114849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a nuestro Dios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en lo alto de los cielos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en la tierra paz </a:t>
            </a:r>
            <a:b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8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 los por Él amados.</a:t>
            </a:r>
            <a:endParaRPr b="0" i="0" sz="8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3f89e41a153_0_269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GLORIA PANAMERICANO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 sobran libros ¿a la Biblia Católica? - Apologetica Catolica" id="283" name="Google Shape;283;p13"/>
          <p:cNvPicPr preferRelativeResize="0"/>
          <p:nvPr/>
        </p:nvPicPr>
        <p:blipFill rotWithShape="1">
          <a:blip r:embed="rId3">
            <a:alphaModFix amt="70000"/>
          </a:blip>
          <a:srcRect b="0" l="2745" r="0" t="0"/>
          <a:stretch/>
        </p:blipFill>
        <p:spPr>
          <a:xfrm>
            <a:off x="15446" y="601317"/>
            <a:ext cx="12169931" cy="6256683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3"/>
          <p:cNvSpPr txBox="1"/>
          <p:nvPr/>
        </p:nvSpPr>
        <p:spPr>
          <a:xfrm>
            <a:off x="-2" y="1279765"/>
            <a:ext cx="121920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Isaías</a:t>
            </a:r>
            <a:b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</a:t>
            </a: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3"/>
          <p:cNvSpPr txBox="1"/>
          <p:nvPr/>
        </p:nvSpPr>
        <p:spPr>
          <a:xfrm>
            <a:off x="-2" y="0"/>
            <a:ext cx="1216993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LITURGIA DE LA PALABRA - PRIMERA LECTURA</a:t>
            </a:r>
            <a:endParaRPr b="0" i="0" sz="18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 sobran libros ¿a la Biblia Católica? - Apologetica Catolica" id="291" name="Google Shape;291;p15"/>
          <p:cNvPicPr preferRelativeResize="0"/>
          <p:nvPr/>
        </p:nvPicPr>
        <p:blipFill rotWithShape="1">
          <a:blip r:embed="rId3">
            <a:alphaModFix amt="70000"/>
          </a:blip>
          <a:srcRect b="0" l="2745" r="0" t="0"/>
          <a:stretch/>
        </p:blipFill>
        <p:spPr>
          <a:xfrm>
            <a:off x="15446" y="601317"/>
            <a:ext cx="12169931" cy="6256683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5"/>
          <p:cNvSpPr txBox="1"/>
          <p:nvPr/>
        </p:nvSpPr>
        <p:spPr>
          <a:xfrm>
            <a:off x="1011163" y="1279765"/>
            <a:ext cx="9956700" cy="3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Salmo </a:t>
            </a: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79</a:t>
            </a:r>
            <a:b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b="0" i="1" lang="en-CA" sz="6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La viña del Señor</a:t>
            </a:r>
            <a:r>
              <a:rPr i="1" lang="en-CA" sz="6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es la casa de Israel</a:t>
            </a:r>
            <a:r>
              <a:rPr b="0" i="1" lang="en-CA" sz="6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b="0" i="1" sz="105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3" name="Google Shape;293;p15"/>
          <p:cNvSpPr txBox="1"/>
          <p:nvPr/>
        </p:nvSpPr>
        <p:spPr>
          <a:xfrm>
            <a:off x="-2" y="0"/>
            <a:ext cx="10664689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LITURGIA DE LA PALABRA - SALMO RESPONSORIAL</a:t>
            </a:r>
            <a:endParaRPr b="0" i="0" sz="18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 sobran libros ¿a la Biblia Católica? - Apologetica Catolica" id="299" name="Google Shape;299;g3492d462e98_0_0"/>
          <p:cNvPicPr preferRelativeResize="0"/>
          <p:nvPr/>
        </p:nvPicPr>
        <p:blipFill rotWithShape="1">
          <a:blip r:embed="rId3">
            <a:alphaModFix amt="70000"/>
          </a:blip>
          <a:srcRect b="0" l="2742" r="0" t="0"/>
          <a:stretch/>
        </p:blipFill>
        <p:spPr>
          <a:xfrm>
            <a:off x="15446" y="601317"/>
            <a:ext cx="12169932" cy="625668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3492d462e98_0_0"/>
          <p:cNvSpPr txBox="1"/>
          <p:nvPr/>
        </p:nvSpPr>
        <p:spPr>
          <a:xfrm>
            <a:off x="-2" y="1279765"/>
            <a:ext cx="121920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Filipenses</a:t>
            </a:r>
            <a:b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</a:t>
            </a: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3492d462e98_0_0"/>
          <p:cNvSpPr txBox="1"/>
          <p:nvPr/>
        </p:nvSpPr>
        <p:spPr>
          <a:xfrm>
            <a:off x="-2" y="0"/>
            <a:ext cx="121698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LITURGIA DE LA PALABRA - SEGUNDA LECTURA</a:t>
            </a:r>
            <a:endParaRPr b="0" i="0" sz="18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d9e348e1d2_0_96"/>
          <p:cNvSpPr txBox="1"/>
          <p:nvPr/>
        </p:nvSpPr>
        <p:spPr>
          <a:xfrm>
            <a:off x="345650" y="651504"/>
            <a:ext cx="1148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Tu palabra me da vida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confío en Ti Señor.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Tu palabra es eterna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en ella esperaré.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313" name="Google Shape;313;g3d9e348e1d2_0_9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TU PALABRA ME DA VIDA (ALELUYA)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h79ee495a395e492e_0_42"/>
          <p:cNvSpPr txBox="1"/>
          <p:nvPr/>
        </p:nvSpPr>
        <p:spPr>
          <a:xfrm>
            <a:off x="345650" y="651504"/>
            <a:ext cx="114849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500">
                <a:solidFill>
                  <a:srgbClr val="143C64"/>
                </a:solidFill>
              </a:rPr>
              <a:t>Dichoso, el que con vida intachable camina en la ley del Señor.</a:t>
            </a:r>
            <a:endParaRPr sz="65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500">
                <a:solidFill>
                  <a:srgbClr val="143C64"/>
                </a:solidFill>
              </a:rPr>
              <a:t>Dichoso, el que guardando sus preceptos lo busca de todo corazón.</a:t>
            </a:r>
            <a:endParaRPr sz="6500">
              <a:solidFill>
                <a:srgbClr val="143C64"/>
              </a:solidFill>
            </a:endParaRPr>
          </a:p>
        </p:txBody>
      </p:sp>
      <p:sp>
        <p:nvSpPr>
          <p:cNvPr id="320" name="Google Shape;320;h79ee495a395e492e_0_4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TU PALABRA ME DA VIDA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h79ee495a395e492e_0_48"/>
          <p:cNvSpPr txBox="1"/>
          <p:nvPr/>
        </p:nvSpPr>
        <p:spPr>
          <a:xfrm>
            <a:off x="345650" y="651504"/>
            <a:ext cx="1148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Tu palabra me da vida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confío en Ti Señor.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Tu palabra es eterna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en ella esperaré.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327" name="Google Shape;327;h79ee495a395e492e_0_48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TU PALABRA ME DA VIDA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 sobran libros ¿a la Biblia Católica? - Apologetica Catolica" id="338" name="Google Shape;338;p18"/>
          <p:cNvPicPr preferRelativeResize="0"/>
          <p:nvPr/>
        </p:nvPicPr>
        <p:blipFill rotWithShape="1">
          <a:blip r:embed="rId3">
            <a:alphaModFix/>
          </a:blip>
          <a:srcRect b="0" l="2745" r="0" t="0"/>
          <a:stretch/>
        </p:blipFill>
        <p:spPr>
          <a:xfrm>
            <a:off x="15446" y="601317"/>
            <a:ext cx="12169931" cy="6256683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8"/>
          <p:cNvSpPr txBox="1"/>
          <p:nvPr/>
        </p:nvSpPr>
        <p:spPr>
          <a:xfrm>
            <a:off x="1147971" y="1543152"/>
            <a:ext cx="96609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San Mateo</a:t>
            </a:r>
            <a:b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21</a:t>
            </a: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33</a:t>
            </a: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</a:t>
            </a:r>
            <a:r>
              <a:rPr lang="en-CA" sz="1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8"/>
          <p:cNvSpPr txBox="1"/>
          <p:nvPr/>
        </p:nvSpPr>
        <p:spPr>
          <a:xfrm>
            <a:off x="-2" y="0"/>
            <a:ext cx="1216993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LITURGIA DE LA PALABRA - EVANGELIO</a:t>
            </a:r>
            <a:endParaRPr b="0" i="0" sz="18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8"/>
          <p:cNvSpPr txBox="1"/>
          <p:nvPr/>
        </p:nvSpPr>
        <p:spPr>
          <a:xfrm>
            <a:off x="1702917" y="478011"/>
            <a:ext cx="1825487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0" i="0" lang="en-CA" sz="11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1"/>
          <p:cNvSpPr txBox="1"/>
          <p:nvPr/>
        </p:nvSpPr>
        <p:spPr>
          <a:xfrm>
            <a:off x="404319" y="951290"/>
            <a:ext cx="63027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CA" sz="5000" u="none" cap="none" strike="noStrike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  <a:t>Credo de </a:t>
            </a:r>
            <a:br>
              <a:rPr b="0" i="0" lang="en-CA" sz="5000" u="none" cap="none" strike="noStrike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b="0" i="0" lang="en-CA" sz="5000" u="none" cap="none" strike="noStrike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  <a:t>Nicea - Constantinopla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1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LITURGIA DE LA PALABRA - PROFESIÓN DE FE</a:t>
            </a:r>
            <a:endParaRPr b="0" i="0" sz="18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1027" y="0"/>
            <a:ext cx="506045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1"/>
          <p:cNvPicPr preferRelativeResize="0"/>
          <p:nvPr/>
        </p:nvPicPr>
        <p:blipFill rotWithShape="1">
          <a:blip r:embed="rId4">
            <a:alphaModFix/>
          </a:blip>
          <a:srcRect b="12342" l="0" r="0" t="0"/>
          <a:stretch/>
        </p:blipFill>
        <p:spPr>
          <a:xfrm>
            <a:off x="2153113" y="3197425"/>
            <a:ext cx="2805126" cy="306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3"/>
          <p:cNvSpPr txBox="1"/>
          <p:nvPr/>
        </p:nvSpPr>
        <p:spPr>
          <a:xfrm>
            <a:off x="159700" y="651500"/>
            <a:ext cx="11884200" cy="53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Creo en un solo Dios, </a:t>
            </a:r>
            <a:b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Padre</a:t>
            </a: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 todopoderoso,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Creador </a:t>
            </a:r>
            <a:b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del cielo y de la tierra,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de todo lo visible y lo invisible.</a:t>
            </a:r>
            <a:endParaRPr b="0" i="1" sz="6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3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4"/>
          <p:cNvSpPr txBox="1"/>
          <p:nvPr/>
        </p:nvSpPr>
        <p:spPr>
          <a:xfrm>
            <a:off x="345646" y="651493"/>
            <a:ext cx="115515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Creo en un solo Señor, </a:t>
            </a:r>
            <a:r>
              <a:rPr b="1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Jesucristo</a:t>
            </a: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Hijo único de Dios,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nacido del Padre 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antes de todos los siglos.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24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5"/>
          <p:cNvSpPr txBox="1"/>
          <p:nvPr/>
        </p:nvSpPr>
        <p:spPr>
          <a:xfrm>
            <a:off x="345647" y="651493"/>
            <a:ext cx="11484992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Dios de Dios,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Luz de Luz,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Dios verdadero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de Dios verdadero,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5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6"/>
          <p:cNvSpPr txBox="1"/>
          <p:nvPr/>
        </p:nvSpPr>
        <p:spPr>
          <a:xfrm>
            <a:off x="269450" y="651500"/>
            <a:ext cx="117606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engendrado, no creado,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de la misma naturaleza del Padre,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por quien todo fue hecho;</a:t>
            </a:r>
            <a:endParaRPr b="0" i="1" sz="80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26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7"/>
          <p:cNvSpPr txBox="1"/>
          <p:nvPr/>
        </p:nvSpPr>
        <p:spPr>
          <a:xfrm>
            <a:off x="345647" y="651493"/>
            <a:ext cx="11484992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que por nosotros los hombres,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por nuestra salvación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bajó del cielo,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7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"/>
          <p:cNvSpPr txBox="1"/>
          <p:nvPr/>
        </p:nvSpPr>
        <p:spPr>
          <a:xfrm>
            <a:off x="206675" y="651500"/>
            <a:ext cx="11774400" cy="56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1" lang="en-CA" sz="71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por obra del </a:t>
            </a:r>
            <a:br>
              <a:rPr b="0" i="1" lang="en-CA" sz="71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CA" sz="71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Espíritu Santo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se encarnó de María,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Virgen,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se hizo hombre;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28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9"/>
          <p:cNvSpPr txBox="1"/>
          <p:nvPr/>
        </p:nvSpPr>
        <p:spPr>
          <a:xfrm>
            <a:off x="345650" y="651503"/>
            <a:ext cx="1148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por nuestra causa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fue crucificado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en tiempos de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Poncio Pilato;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9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0"/>
          <p:cNvSpPr txBox="1"/>
          <p:nvPr/>
        </p:nvSpPr>
        <p:spPr>
          <a:xfrm>
            <a:off x="345647" y="651493"/>
            <a:ext cx="114849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padeció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fue sepultado,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resucitó al tercer día, </a:t>
            </a:r>
            <a:b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según las Escrituras,</a:t>
            </a:r>
            <a:endParaRPr b="0" i="1" sz="80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30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1"/>
          <p:cNvSpPr txBox="1"/>
          <p:nvPr/>
        </p:nvSpPr>
        <p:spPr>
          <a:xfrm>
            <a:off x="345647" y="651493"/>
            <a:ext cx="114849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subió al cielo,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está sentado a la derecha del </a:t>
            </a:r>
            <a:r>
              <a:rPr b="1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Padre</a:t>
            </a:r>
            <a:r>
              <a:rPr b="0" i="1" lang="en-CA" sz="8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1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2"/>
          <p:cNvSpPr txBox="1"/>
          <p:nvPr/>
        </p:nvSpPr>
        <p:spPr>
          <a:xfrm>
            <a:off x="345650" y="651502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de nuevo vendrá con gloria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para juzgar a vivos y muertos,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su reino no tendrá fin.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32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3"/>
          <p:cNvSpPr txBox="1"/>
          <p:nvPr/>
        </p:nvSpPr>
        <p:spPr>
          <a:xfrm>
            <a:off x="345650" y="651502"/>
            <a:ext cx="1148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Creo en el </a:t>
            </a:r>
            <a:r>
              <a:rPr b="1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Espíritu Santo</a:t>
            </a: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Señor y dador de vida,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que procede del Padre </a:t>
            </a:r>
            <a:b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del Hijo,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33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4"/>
          <p:cNvSpPr txBox="1"/>
          <p:nvPr/>
        </p:nvSpPr>
        <p:spPr>
          <a:xfrm>
            <a:off x="345647" y="651493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que con el </a:t>
            </a:r>
            <a:r>
              <a:rPr b="1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Padre</a:t>
            </a: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 y el </a:t>
            </a:r>
            <a:r>
              <a:rPr b="1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Hijo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recibe una misma adoración y gloria,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que habló por los profetas.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34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5"/>
          <p:cNvSpPr txBox="1"/>
          <p:nvPr/>
        </p:nvSpPr>
        <p:spPr>
          <a:xfrm>
            <a:off x="345647" y="651493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Creo en la </a:t>
            </a:r>
            <a:r>
              <a:rPr b="0" i="1" lang="en-CA" sz="72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Iglesia</a:t>
            </a: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, que es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857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7200"/>
              <a:buFont typeface="Arial"/>
              <a:buChar char="●"/>
            </a:pPr>
            <a:r>
              <a:rPr b="0" i="1" lang="en-CA" sz="72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857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7200"/>
              <a:buFont typeface="Arial"/>
              <a:buChar char="●"/>
            </a:pPr>
            <a:r>
              <a:rPr b="0" i="1" lang="en-CA" sz="72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santa</a:t>
            </a: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857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7200"/>
              <a:buFont typeface="Arial"/>
              <a:buChar char="●"/>
            </a:pPr>
            <a:r>
              <a:rPr b="0" i="1" lang="en-CA" sz="72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católica</a:t>
            </a: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857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7200"/>
              <a:buFont typeface="Arial"/>
              <a:buChar char="●"/>
            </a:pP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</a:t>
            </a:r>
            <a:r>
              <a:rPr b="0" i="1" lang="en-CA" sz="72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apostólica</a:t>
            </a:r>
            <a:r>
              <a:rPr b="0" i="1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35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6"/>
          <p:cNvSpPr txBox="1"/>
          <p:nvPr/>
        </p:nvSpPr>
        <p:spPr>
          <a:xfrm>
            <a:off x="345647" y="651493"/>
            <a:ext cx="114849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0" i="1" lang="en-CA" sz="7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Confieso que hay </a:t>
            </a:r>
            <a:br>
              <a:rPr b="0" i="1" lang="en-CA" sz="7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77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un solo bautismo</a:t>
            </a:r>
            <a:r>
              <a:rPr b="0" i="1" lang="en-CA" sz="7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endParaRPr b="0" i="1" sz="77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0" i="1" lang="en-CA" sz="7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b="0" i="1" lang="en-CA" sz="77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perdón de los pecados</a:t>
            </a:r>
            <a:r>
              <a:rPr b="0" i="1" lang="en-CA" sz="7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1" sz="77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6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7"/>
          <p:cNvSpPr txBox="1"/>
          <p:nvPr/>
        </p:nvSpPr>
        <p:spPr>
          <a:xfrm>
            <a:off x="191025" y="651500"/>
            <a:ext cx="11774400" cy="53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Espero </a:t>
            </a:r>
            <a:b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0" i="1" lang="en-CA" sz="68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resurrección de los muertos</a:t>
            </a:r>
            <a:endParaRPr b="0" i="0" sz="6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la </a:t>
            </a:r>
            <a:r>
              <a:rPr b="0" i="1" lang="en-CA" sz="6800" u="sng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vida del mundo futuro</a:t>
            </a: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1" sz="6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t/>
            </a:r>
            <a:endParaRPr b="0" i="1" sz="6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6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Amén</a:t>
            </a:r>
            <a:endParaRPr b="0" i="1" sz="6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37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PROFESIÓN DE FE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9"/>
          <p:cNvSpPr txBox="1"/>
          <p:nvPr/>
        </p:nvSpPr>
        <p:spPr>
          <a:xfrm>
            <a:off x="349701" y="1544750"/>
            <a:ext cx="69045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1" lang="en-CA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Enséñanos a amar.</a:t>
            </a:r>
            <a:endParaRPr b="0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39"/>
          <p:cNvSpPr txBox="1"/>
          <p:nvPr/>
        </p:nvSpPr>
        <p:spPr>
          <a:xfrm>
            <a:off x="-2" y="0"/>
            <a:ext cx="12192001" cy="4199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LITURGIA DE LA PALABRA - ORACIONES DE LOS FIELES</a:t>
            </a:r>
            <a:endParaRPr b="0" i="0" sz="18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3" name="Google Shape;47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22625" y="0"/>
            <a:ext cx="384828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f89e41a153_0_350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Te ofrecemos, Padre nuestro,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con el vino y con el pan,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nuestras penas y alegrías,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el trabajo y nuestro afán.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485" name="Google Shape;485;g3f89e41a153_0_35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h79ee495a395e492e_0_54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Como el trigo de los campos, bajo el signo de la cruz, se transforman nuestras vidas en el cuerpo de Jesús.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492" name="Google Shape;492;h79ee495a395e492e_0_54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h79ee495a395e492e_0_60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Te ofrecemos, Padre nuestro,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con el vino y con el pan,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nuestras penas y alegrías,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el trabajo y nuestro afán.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499" name="Google Shape;499;h79ee495a395e492e_0_6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h79ee495a395e492e_0_66"/>
          <p:cNvSpPr txBox="1"/>
          <p:nvPr/>
        </p:nvSpPr>
        <p:spPr>
          <a:xfrm>
            <a:off x="345650" y="651504"/>
            <a:ext cx="1148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A los pobres de la tierra.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A los que sufriendo están.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Cambia su dolor en vino,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como la uva en el lagar.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506" name="Google Shape;506;h79ee495a395e492e_0_6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h79ee495a395e492e_0_72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Te ofrecemos, Padre nuestro,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con el vino y con el pan,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nuestras penas y alegrías,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el trabajo y nuestro afán.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513" name="Google Shape;513;h79ee495a395e492e_0_7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h79ee495a395e492e_0_78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Estos dones son el signo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del esfuerzo de unidad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que los hombres realizamos </a:t>
            </a:r>
            <a:br>
              <a:rPr lang="en-CA" sz="7200">
                <a:solidFill>
                  <a:srgbClr val="143C64"/>
                </a:solidFill>
              </a:rPr>
            </a:br>
            <a:r>
              <a:rPr lang="en-CA" sz="7200">
                <a:solidFill>
                  <a:srgbClr val="143C64"/>
                </a:solidFill>
              </a:rPr>
              <a:t>en el campo y la ciudad.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520" name="Google Shape;520;h79ee495a395e492e_0_78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h79ee495a395e492e_0_84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Te ofrecemos, Padre nuestro,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con el vino y con el pan,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nuestras penas y alegrías,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el trabajo y nuestro afán.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527" name="Google Shape;527;h79ee495a395e492e_0_84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h79ee495a395e492e_0_90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Es tu pueblo quien te ofrece,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con los dones del altar,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la naturaleza entera.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Anhelando libertad.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534" name="Google Shape;534;h79ee495a395e492e_0_9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h79ee495a395e492e_0_96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Te ofrecemos, Padre nuestro,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con el vino y con el pan,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nuestras penas y alegrías,</a:t>
            </a:r>
            <a:endParaRPr sz="72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7200">
                <a:solidFill>
                  <a:srgbClr val="143C64"/>
                </a:solidFill>
              </a:rPr>
              <a:t>el trabajo y nuestro afán.</a:t>
            </a:r>
            <a:endParaRPr sz="7200">
              <a:solidFill>
                <a:srgbClr val="143C64"/>
              </a:solidFill>
            </a:endParaRPr>
          </a:p>
        </p:txBody>
      </p:sp>
      <p:sp>
        <p:nvSpPr>
          <p:cNvPr id="541" name="Google Shape;541;h79ee495a395e492e_0_9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TE OFRECEMOS PADRE NUESTRO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492d462e98_0_13"/>
          <p:cNvSpPr txBox="1"/>
          <p:nvPr/>
        </p:nvSpPr>
        <p:spPr>
          <a:xfrm>
            <a:off x="345650" y="492850"/>
            <a:ext cx="114849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1" lang="en-CA" sz="6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El Señor reciba de tus manos este sacrificio,</a:t>
            </a:r>
            <a:endParaRPr b="0" i="1" sz="6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1" lang="en-CA" sz="6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para alabanza y gloria de su nombre,</a:t>
            </a:r>
            <a:endParaRPr b="0" i="1" sz="6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1" lang="en-CA" sz="6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para nuestro bien</a:t>
            </a:r>
            <a:endParaRPr b="0" i="1" sz="6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1" lang="en-CA" sz="66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el de toda su santa Iglesia.</a:t>
            </a:r>
            <a:endParaRPr b="0" i="1" sz="66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g3492d462e98_0_13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LITURGIA EUCARíSTICA - OFERTORIO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f89e41a153_0_392"/>
          <p:cNvSpPr txBox="1"/>
          <p:nvPr/>
        </p:nvSpPr>
        <p:spPr>
          <a:xfrm>
            <a:off x="345650" y="651504"/>
            <a:ext cx="114849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Santo, santo, santo,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dicen los serafines.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Santo, santo, santo,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es el Señor Yahvé.</a:t>
            </a:r>
            <a:b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Santo, santo, santo,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el Dios que nos redime.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g3f89e41a153_0_39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 DE LOS SERAFINES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f89e41a153_0_398"/>
          <p:cNvSpPr txBox="1"/>
          <p:nvPr/>
        </p:nvSpPr>
        <p:spPr>
          <a:xfrm>
            <a:off x="345650" y="651504"/>
            <a:ext cx="114849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Porque nuestro Dios es santo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la tierra llena de su gloria está.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Porque nuestro Dios es santo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y la tierra llena de su gloria está.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g3f89e41a153_0_398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 DE LOS SERAFINES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f89e41a153_0_404"/>
          <p:cNvSpPr txBox="1"/>
          <p:nvPr/>
        </p:nvSpPr>
        <p:spPr>
          <a:xfrm>
            <a:off x="345650" y="651504"/>
            <a:ext cx="114849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Los cielos y la tierra pasarán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más su palabra no pasará.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Los cielos y la tierra pasarán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más su palabra no pasará.</a:t>
            </a:r>
            <a:b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No, no, no pasará.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No, no, no pasará.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g3f89e41a153_0_404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 DE LOS SERAFINES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f89e41a153_0_410"/>
          <p:cNvSpPr txBox="1"/>
          <p:nvPr/>
        </p:nvSpPr>
        <p:spPr>
          <a:xfrm>
            <a:off x="345650" y="651504"/>
            <a:ext cx="114849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Bendito el que viene, en nombre del Señor.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gloria de Jesucristo, el hijo de David.</a:t>
            </a:r>
            <a:b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Hosanna en las alturas del mundo al Salvador.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g3f89e41a153_0_41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 DE LOS SERAFINES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f89e41a153_0_416"/>
          <p:cNvSpPr txBox="1"/>
          <p:nvPr/>
        </p:nvSpPr>
        <p:spPr>
          <a:xfrm>
            <a:off x="345650" y="651504"/>
            <a:ext cx="114849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Bendito el que viene, en nombre del Señor.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Bendito el que viene, en nombre del Señor.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g3f89e41a153_0_41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 DE LOS SERAFINES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f89e41a153_0_422"/>
          <p:cNvSpPr txBox="1"/>
          <p:nvPr/>
        </p:nvSpPr>
        <p:spPr>
          <a:xfrm>
            <a:off x="345650" y="651504"/>
            <a:ext cx="114849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Los cielos y la tierra pasarán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más su palabra no pasará.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Los cielos y la tierra pasarán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más su palabra no pasará.</a:t>
            </a:r>
            <a:b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No, no, no pasará.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65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No, no, no pasará.</a:t>
            </a:r>
            <a:endParaRPr b="0" i="0" sz="65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g3f89e41a153_0_42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SANTO DE LOS SERAFINES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f89e41a153_0_6"/>
          <p:cNvSpPr txBox="1"/>
          <p:nvPr/>
        </p:nvSpPr>
        <p:spPr>
          <a:xfrm>
            <a:off x="191025" y="651500"/>
            <a:ext cx="117744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8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Anunciamos tu muerte.</a:t>
            </a:r>
            <a:endParaRPr b="0" i="1" sz="87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8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Proclamamos tu resurrección.</a:t>
            </a:r>
            <a:endParaRPr b="0" i="1" sz="87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8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Ven Señor Jesús.</a:t>
            </a:r>
            <a:endParaRPr b="0" i="1" sz="87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g3f89e41a153_0_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f89e41a153_0_12"/>
          <p:cNvSpPr txBox="1"/>
          <p:nvPr/>
        </p:nvSpPr>
        <p:spPr>
          <a:xfrm>
            <a:off x="191025" y="651500"/>
            <a:ext cx="117744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8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Tuyo es el reino.</a:t>
            </a:r>
            <a:endParaRPr b="0" i="1" sz="87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87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Tuyo, el poder y la gloria por siempre Señor.</a:t>
            </a:r>
            <a:endParaRPr b="0" i="1" sz="87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g3f89e41a153_0_1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d9e348e1d2_0_216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paz esté con nosotros.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paz esté con nosotros.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paz esté con nosotros.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Que con nosotros, siempre,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siempre esté la paz.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g3d9e348e1d2_0_21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PAZ ESTÉ CON NOSOTROS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ea0b41ffd4_0_182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paz esté con nosotros.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que nos dio Jesucristo.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que nos dio Jesucristo.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Que con nosotros, siempre,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siempre esté la paz.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g3ea0b41ffd4_0_18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LA PAZ ESTÉ CON NOSOTROS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f89e41a153_0_503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Cordero, Tú que quitas el pecado del mundo.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Tú que quitas el pecado del mundo,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ten piedad. (2v)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g3f89e41a153_0_503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CORDERO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f89e41a153_0_509"/>
          <p:cNvSpPr txBox="1"/>
          <p:nvPr/>
        </p:nvSpPr>
        <p:spPr>
          <a:xfrm>
            <a:off x="345650" y="651504"/>
            <a:ext cx="114849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Cordero, Tú que quitas el pecado del mundo.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Tú que quitas el pecado el mundo,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CA" sz="72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danos la paz.</a:t>
            </a:r>
            <a:endParaRPr b="0" i="0" sz="72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g3f89e41a153_0_509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CORDERO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FFFF"/>
        </a:solidFill>
      </p:bgPr>
    </p:bg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ef9286f550_0_0"/>
          <p:cNvSpPr txBox="1"/>
          <p:nvPr/>
        </p:nvSpPr>
        <p:spPr>
          <a:xfrm>
            <a:off x="191025" y="651500"/>
            <a:ext cx="11774400" cy="56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73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“Señor, no soy digno de que entres en mi casa.</a:t>
            </a:r>
            <a:endParaRPr b="0" i="1" sz="73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1" lang="en-CA" sz="73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Pero una palabra tuya bastará para sanarme.”</a:t>
            </a:r>
            <a:endParaRPr b="0" i="1" sz="73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b="0" i="0" lang="en-CA" sz="70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Mateo 8, 5-13</a:t>
            </a:r>
            <a:endParaRPr b="0" i="0" sz="70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g3ef9286f550_0_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b="0" i="0" lang="en-CA" sz="180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3f89e41a153_0_590"/>
          <p:cNvSpPr txBox="1"/>
          <p:nvPr/>
        </p:nvSpPr>
        <p:spPr>
          <a:xfrm>
            <a:off x="345650" y="651504"/>
            <a:ext cx="114849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Una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salió a los campos para sembrar.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Una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sembró en mi vida su bondad.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686" name="Google Shape;686;g3f89e41a153_0_59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EL VIÑADOR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h79ee495a395e492e_0_102"/>
          <p:cNvSpPr txBox="1"/>
          <p:nvPr/>
        </p:nvSpPr>
        <p:spPr>
          <a:xfrm>
            <a:off x="345650" y="651504"/>
            <a:ext cx="114849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Cada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sembrando está en mi corazón.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Cada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espera el trigo de mi amor.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693" name="Google Shape;693;h79ee495a395e492e_0_10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EL VIÑADOR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h79ee495a395e492e_0_108"/>
          <p:cNvSpPr txBox="1"/>
          <p:nvPr/>
        </p:nvSpPr>
        <p:spPr>
          <a:xfrm>
            <a:off x="345650" y="651504"/>
            <a:ext cx="114849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Una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sembró en camino y en pedregal</a:t>
            </a:r>
            <a:r>
              <a:rPr lang="en-CA" sz="6600">
                <a:solidFill>
                  <a:srgbClr val="143C64"/>
                </a:solidFill>
              </a:rPr>
              <a:t>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Una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n</a:t>
            </a:r>
            <a:r>
              <a:rPr lang="en-CA" sz="6600">
                <a:solidFill>
                  <a:srgbClr val="143C64"/>
                </a:solidFill>
              </a:rPr>
              <a:t>o pudo entrar en mi heredad</a:t>
            </a:r>
            <a:r>
              <a:rPr lang="en-CA" sz="6600">
                <a:solidFill>
                  <a:srgbClr val="143C64"/>
                </a:solidFill>
              </a:rPr>
              <a:t>.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700" name="Google Shape;700;h79ee495a395e492e_0_108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EL VIÑADOR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h79ee495a395e492e_0_114"/>
          <p:cNvSpPr txBox="1"/>
          <p:nvPr/>
        </p:nvSpPr>
        <p:spPr>
          <a:xfrm>
            <a:off x="345650" y="651504"/>
            <a:ext cx="114849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Cada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sembrando está en mi corazón.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Cada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espera el trigo de mi amor.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707" name="Google Shape;707;h79ee495a395e492e_0_114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EL VIÑADOR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h79ee495a395e492e_0_120"/>
          <p:cNvSpPr txBox="1"/>
          <p:nvPr/>
        </p:nvSpPr>
        <p:spPr>
          <a:xfrm>
            <a:off x="345650" y="651504"/>
            <a:ext cx="114849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Una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En tierra buena quiso sembrar</a:t>
            </a:r>
            <a:r>
              <a:rPr lang="en-CA" sz="6600">
                <a:solidFill>
                  <a:srgbClr val="143C64"/>
                </a:solidFill>
              </a:rPr>
              <a:t>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Una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t</a:t>
            </a:r>
            <a:r>
              <a:rPr lang="en-CA" sz="6600">
                <a:solidFill>
                  <a:srgbClr val="143C64"/>
                </a:solidFill>
              </a:rPr>
              <a:t>an sólo espinas pudo hallar</a:t>
            </a:r>
            <a:r>
              <a:rPr lang="en-CA" sz="6600">
                <a:solidFill>
                  <a:srgbClr val="143C64"/>
                </a:solidFill>
              </a:rPr>
              <a:t>.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714" name="Google Shape;714;h79ee495a395e492e_0_12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EL VIÑADOR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h79ee495a395e492e_0_126"/>
          <p:cNvSpPr txBox="1"/>
          <p:nvPr/>
        </p:nvSpPr>
        <p:spPr>
          <a:xfrm>
            <a:off x="345650" y="651504"/>
            <a:ext cx="114849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Cada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sembrando está en mi corazón.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Cada mañana, el sembrador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espera el trigo de mi amor.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721" name="Google Shape;721;h79ee495a395e492e_0_12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EL VIÑADOR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5"/>
          <p:cNvSpPr txBox="1"/>
          <p:nvPr/>
        </p:nvSpPr>
        <p:spPr>
          <a:xfrm>
            <a:off x="876300" y="713025"/>
            <a:ext cx="66267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Play"/>
              <a:buNone/>
            </a:pPr>
            <a:r>
              <a:rPr b="0" i="0" lang="en-CA" sz="67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ANUNCIOS PARROQUIALES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égaphone1 avec un remplissage uni" id="733" name="Google Shape;73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6001" y="3303194"/>
            <a:ext cx="2662200" cy="26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db94886f07_0_0"/>
          <p:cNvSpPr txBox="1"/>
          <p:nvPr>
            <p:ph type="title"/>
          </p:nvPr>
        </p:nvSpPr>
        <p:spPr>
          <a:xfrm>
            <a:off x="-1" y="0"/>
            <a:ext cx="105261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CA" sz="1800">
                <a:latin typeface="Arial"/>
                <a:ea typeface="Arial"/>
                <a:cs typeface="Arial"/>
                <a:sym typeface="Arial"/>
              </a:rPr>
              <a:t>ANUNCIOS PARROQUIALES</a:t>
            </a:r>
            <a:endParaRPr/>
          </a:p>
        </p:txBody>
      </p:sp>
      <p:sp>
        <p:nvSpPr>
          <p:cNvPr id="740" name="Google Shape;740;g3db94886f07_0_0"/>
          <p:cNvSpPr txBox="1"/>
          <p:nvPr>
            <p:ph idx="1" type="body"/>
          </p:nvPr>
        </p:nvSpPr>
        <p:spPr>
          <a:xfrm>
            <a:off x="359736" y="542262"/>
            <a:ext cx="11472600" cy="58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CA" sz="7200">
                <a:latin typeface="Calibri"/>
                <a:ea typeface="Calibri"/>
                <a:cs typeface="Calibri"/>
                <a:sym typeface="Calibri"/>
              </a:rPr>
              <a:t>Domingo 1 de noviembre 12h30</a:t>
            </a:r>
            <a:endParaRPr sz="72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6000"/>
              <a:buNone/>
            </a:pPr>
            <a:r>
              <a:rPr lang="en-CA" sz="7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Próxima misa en español.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CA" sz="7200">
                <a:latin typeface="Calibri"/>
                <a:ea typeface="Calibri"/>
                <a:cs typeface="Calibri"/>
                <a:sym typeface="Calibri"/>
              </a:rPr>
              <a:t>Comida compartida.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CA" sz="7200">
                <a:latin typeface="Calibri"/>
                <a:ea typeface="Calibri"/>
                <a:cs typeface="Calibri"/>
                <a:sym typeface="Calibri"/>
              </a:rPr>
              <a:t>Su ayuda es muy valiosa.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db94886f07_0_6"/>
          <p:cNvSpPr txBox="1"/>
          <p:nvPr>
            <p:ph type="title"/>
          </p:nvPr>
        </p:nvSpPr>
        <p:spPr>
          <a:xfrm>
            <a:off x="-1" y="0"/>
            <a:ext cx="105261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CA" sz="1800">
                <a:latin typeface="Arial"/>
                <a:ea typeface="Arial"/>
                <a:cs typeface="Arial"/>
                <a:sym typeface="Arial"/>
              </a:rPr>
              <a:t>ANUNCIOS PARROQUIALES</a:t>
            </a:r>
            <a:endParaRPr/>
          </a:p>
        </p:txBody>
      </p:sp>
      <p:sp>
        <p:nvSpPr>
          <p:cNvPr id="747" name="Google Shape;747;g3db94886f07_0_6"/>
          <p:cNvSpPr txBox="1"/>
          <p:nvPr>
            <p:ph idx="1" type="body"/>
          </p:nvPr>
        </p:nvSpPr>
        <p:spPr>
          <a:xfrm>
            <a:off x="359736" y="542262"/>
            <a:ext cx="11472600" cy="58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CA" sz="7200">
                <a:latin typeface="Calibri"/>
                <a:ea typeface="Calibri"/>
                <a:cs typeface="Calibri"/>
                <a:sym typeface="Calibri"/>
              </a:rPr>
              <a:t>Sábados a las 4pm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CA" sz="7200">
                <a:latin typeface="Calibri"/>
                <a:ea typeface="Calibri"/>
                <a:cs typeface="Calibri"/>
                <a:sym typeface="Calibri"/>
              </a:rPr>
              <a:t>Domingos 9am y 11am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6000"/>
              <a:buNone/>
            </a:pPr>
            <a:r>
              <a:rPr lang="en-CA" sz="7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Misa en francés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e597586fe0_0_34"/>
          <p:cNvSpPr txBox="1"/>
          <p:nvPr>
            <p:ph type="title"/>
          </p:nvPr>
        </p:nvSpPr>
        <p:spPr>
          <a:xfrm>
            <a:off x="-1" y="0"/>
            <a:ext cx="105261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CA" sz="1800">
                <a:latin typeface="Arial"/>
                <a:ea typeface="Arial"/>
                <a:cs typeface="Arial"/>
                <a:sym typeface="Arial"/>
              </a:rPr>
              <a:t>ANUNCIOS PARROQUIALES</a:t>
            </a:r>
            <a:endParaRPr/>
          </a:p>
        </p:txBody>
      </p:sp>
      <p:sp>
        <p:nvSpPr>
          <p:cNvPr id="754" name="Google Shape;754;g3e597586fe0_0_34"/>
          <p:cNvSpPr txBox="1"/>
          <p:nvPr>
            <p:ph idx="1" type="body"/>
          </p:nvPr>
        </p:nvSpPr>
        <p:spPr>
          <a:xfrm>
            <a:off x="359736" y="542262"/>
            <a:ext cx="11472600" cy="58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50"/>
              <a:buNone/>
            </a:pPr>
            <a:r>
              <a:rPr lang="en-CA" sz="5200">
                <a:latin typeface="Calibri"/>
                <a:ea typeface="Calibri"/>
                <a:cs typeface="Calibri"/>
                <a:sym typeface="Calibri"/>
              </a:rPr>
              <a:t>Église Saint-Joachim</a:t>
            </a:r>
            <a:endParaRPr sz="5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4650"/>
              <a:buFont typeface="Arial"/>
              <a:buNone/>
            </a:pPr>
            <a:r>
              <a:rPr lang="en-CA" sz="5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Mes del Santo Rosario</a:t>
            </a:r>
            <a:endParaRPr sz="5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50"/>
              <a:buNone/>
            </a:pPr>
            <a:r>
              <a:rPr lang="en-CA" sz="5200">
                <a:latin typeface="Calibri"/>
                <a:ea typeface="Calibri"/>
                <a:cs typeface="Calibri"/>
                <a:sym typeface="Calibri"/>
              </a:rPr>
              <a:t>Domingos de octubre a las 7pm</a:t>
            </a:r>
            <a:endParaRPr sz="5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4650"/>
              <a:buNone/>
            </a:pPr>
            <a:r>
              <a:rPr lang="en-CA" sz="5200">
                <a:latin typeface="Calibri"/>
                <a:ea typeface="Calibri"/>
                <a:cs typeface="Calibri"/>
                <a:sym typeface="Calibri"/>
              </a:rPr>
              <a:t>1 boulevard D'Youville, </a:t>
            </a:r>
            <a:endParaRPr sz="5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4650"/>
              <a:buNone/>
            </a:pPr>
            <a:r>
              <a:rPr lang="en-CA" sz="5200">
                <a:latin typeface="Calibri"/>
                <a:ea typeface="Calibri"/>
                <a:cs typeface="Calibri"/>
                <a:sym typeface="Calibri"/>
              </a:rPr>
              <a:t>Châteauguay, QC J6K 1E9</a:t>
            </a:r>
            <a:endParaRPr sz="5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5" name="Google Shape;755;g3e597586fe0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0650" y="3252300"/>
            <a:ext cx="4466849" cy="335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db94886f07_0_42"/>
          <p:cNvSpPr txBox="1"/>
          <p:nvPr>
            <p:ph type="title"/>
          </p:nvPr>
        </p:nvSpPr>
        <p:spPr>
          <a:xfrm>
            <a:off x="-1" y="0"/>
            <a:ext cx="105261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CA" sz="1800">
                <a:latin typeface="Arial"/>
                <a:ea typeface="Arial"/>
                <a:cs typeface="Arial"/>
                <a:sym typeface="Arial"/>
              </a:rPr>
              <a:t>ANUNCIOS PARROQUIALES</a:t>
            </a:r>
            <a:endParaRPr/>
          </a:p>
        </p:txBody>
      </p:sp>
      <p:sp>
        <p:nvSpPr>
          <p:cNvPr id="762" name="Google Shape;762;g3db94886f07_0_42"/>
          <p:cNvSpPr txBox="1"/>
          <p:nvPr>
            <p:ph idx="1" type="body"/>
          </p:nvPr>
        </p:nvSpPr>
        <p:spPr>
          <a:xfrm>
            <a:off x="359725" y="542250"/>
            <a:ext cx="6802500" cy="56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CA" sz="6000">
                <a:latin typeface="Calibri"/>
                <a:ea typeface="Calibri"/>
                <a:cs typeface="Calibri"/>
                <a:sym typeface="Calibri"/>
              </a:rPr>
              <a:t>¿Desea recibir a la</a:t>
            </a:r>
            <a:endParaRPr sz="6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6000"/>
              <a:buNone/>
            </a:pPr>
            <a:r>
              <a:rPr lang="en-CA" sz="6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Virgen peregrina</a:t>
            </a:r>
            <a:endParaRPr sz="6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6000"/>
              <a:buNone/>
            </a:pPr>
            <a:r>
              <a:rPr lang="en-CA" sz="6000">
                <a:latin typeface="Calibri"/>
                <a:ea typeface="Calibri"/>
                <a:cs typeface="Calibri"/>
                <a:sym typeface="Calibri"/>
              </a:rPr>
              <a:t>en su hogar?</a:t>
            </a:r>
            <a:endParaRPr sz="6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6000"/>
              <a:buNone/>
            </a:pPr>
            <a:r>
              <a:rPr lang="en-CA" sz="6000">
                <a:latin typeface="Calibri"/>
                <a:ea typeface="Calibri"/>
                <a:cs typeface="Calibri"/>
                <a:sym typeface="Calibri"/>
              </a:rPr>
              <a:t>Contactar a Mirna Bonilla</a:t>
            </a:r>
            <a:endParaRPr/>
          </a:p>
        </p:txBody>
      </p:sp>
      <p:pic>
        <p:nvPicPr>
          <p:cNvPr descr="La imagen de la Virgen de Guadalupe: un caso inexplicable - Luis Maram" id="763" name="Google Shape;763;g3db94886f07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0075" y="854451"/>
            <a:ext cx="3890350" cy="50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efc5c9ea3e_0_204"/>
          <p:cNvSpPr txBox="1"/>
          <p:nvPr/>
        </p:nvSpPr>
        <p:spPr>
          <a:xfrm>
            <a:off x="345650" y="651504"/>
            <a:ext cx="114849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300">
                <a:solidFill>
                  <a:srgbClr val="143C64"/>
                </a:solidFill>
              </a:rPr>
              <a:t>Como la estrella que va guiando al marino, y conduce su destino por la mar.</a:t>
            </a:r>
            <a:endParaRPr sz="63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300">
                <a:solidFill>
                  <a:srgbClr val="143C64"/>
                </a:solidFill>
              </a:rPr>
              <a:t>Como el camino que recorre un peregrino, y lo lleva hacia la felicidad.</a:t>
            </a:r>
            <a:endParaRPr sz="6300">
              <a:solidFill>
                <a:srgbClr val="143C64"/>
              </a:solidFill>
            </a:endParaRPr>
          </a:p>
        </p:txBody>
      </p:sp>
      <p:sp>
        <p:nvSpPr>
          <p:cNvPr id="775" name="Google Shape;775;g3efc5c9ea3e_0_204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ASI ES MARIA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h79ee495a395e492e_0_132"/>
          <p:cNvSpPr txBox="1"/>
          <p:nvPr/>
        </p:nvSpPr>
        <p:spPr>
          <a:xfrm>
            <a:off x="345650" y="651504"/>
            <a:ext cx="114849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dulce madre mía.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</a:t>
            </a:r>
            <a:r>
              <a:rPr lang="en-CA" sz="6600">
                <a:solidFill>
                  <a:srgbClr val="143C64"/>
                </a:solidFill>
              </a:rPr>
              <a:t>María</a:t>
            </a:r>
            <a:r>
              <a:rPr lang="en-CA" sz="6600">
                <a:solidFill>
                  <a:srgbClr val="143C64"/>
                </a:solidFill>
              </a:rPr>
              <a:t>, su ejemplo he de seguir.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</a:t>
            </a:r>
            <a:r>
              <a:rPr lang="en-CA" sz="6600">
                <a:solidFill>
                  <a:srgbClr val="143C64"/>
                </a:solidFill>
              </a:rPr>
              <a:t>es </a:t>
            </a:r>
            <a:r>
              <a:rPr lang="en-CA" sz="6600">
                <a:solidFill>
                  <a:srgbClr val="143C64"/>
                </a:solidFill>
              </a:rPr>
              <a:t>María</a:t>
            </a:r>
            <a:r>
              <a:rPr lang="en-CA" sz="6600">
                <a:solidFill>
                  <a:srgbClr val="143C64"/>
                </a:solidFill>
              </a:rPr>
              <a:t>, Eterna madre de amor. (2v)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782" name="Google Shape;782;h79ee495a395e492e_0_13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ASI ES MARIA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h79ee495a395e492e_0_138"/>
          <p:cNvSpPr txBox="1"/>
          <p:nvPr/>
        </p:nvSpPr>
        <p:spPr>
          <a:xfrm>
            <a:off x="345650" y="651504"/>
            <a:ext cx="114849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300">
                <a:solidFill>
                  <a:srgbClr val="143C64"/>
                </a:solidFill>
              </a:rPr>
              <a:t>Como esas flores que adornan la campiña y alegran nuestras vidas al brotar.</a:t>
            </a:r>
            <a:endParaRPr sz="63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300">
                <a:solidFill>
                  <a:srgbClr val="143C64"/>
                </a:solidFill>
              </a:rPr>
              <a:t>Como ese alguien que ayuda y aconseja cuando sientes que las fuerzas no te dan.</a:t>
            </a:r>
            <a:endParaRPr sz="6300">
              <a:solidFill>
                <a:srgbClr val="143C64"/>
              </a:solidFill>
            </a:endParaRPr>
          </a:p>
        </p:txBody>
      </p:sp>
      <p:sp>
        <p:nvSpPr>
          <p:cNvPr id="789" name="Google Shape;789;h79ee495a395e492e_0_138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ASI ES MARIA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h79ee495a395e492e_0_144"/>
          <p:cNvSpPr txBox="1"/>
          <p:nvPr/>
        </p:nvSpPr>
        <p:spPr>
          <a:xfrm>
            <a:off x="345650" y="651504"/>
            <a:ext cx="114849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dulce madre mía.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su ejemplo he de seguir.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Eterna madre de amor (2v)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796" name="Google Shape;796;h79ee495a395e492e_0_144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ASI ES MARIA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h79ee495a395e492e_0_150"/>
          <p:cNvSpPr txBox="1"/>
          <p:nvPr/>
        </p:nvSpPr>
        <p:spPr>
          <a:xfrm>
            <a:off x="345650" y="651504"/>
            <a:ext cx="114849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300">
                <a:solidFill>
                  <a:srgbClr val="143C64"/>
                </a:solidFill>
              </a:rPr>
              <a:t>Como una noche en plenilunio que a ninguno puede dejar de alumbrar.</a:t>
            </a:r>
            <a:endParaRPr sz="63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300">
                <a:solidFill>
                  <a:srgbClr val="143C64"/>
                </a:solidFill>
              </a:rPr>
              <a:t>Como la paloma que protege a sus crías cuando cree las atacara algún mal.</a:t>
            </a:r>
            <a:endParaRPr sz="6300">
              <a:solidFill>
                <a:srgbClr val="143C64"/>
              </a:solidFill>
            </a:endParaRPr>
          </a:p>
        </p:txBody>
      </p:sp>
      <p:sp>
        <p:nvSpPr>
          <p:cNvPr id="803" name="Google Shape;803;h79ee495a395e492e_0_150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ASI ES MARIA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h79ee495a395e492e_0_156"/>
          <p:cNvSpPr txBox="1"/>
          <p:nvPr/>
        </p:nvSpPr>
        <p:spPr>
          <a:xfrm>
            <a:off x="345650" y="651504"/>
            <a:ext cx="114849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dulce madre mía.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su ejemplo he de seguir.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Eterna madre de amor (2v)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810" name="Google Shape;810;h79ee495a395e492e_0_156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ASI ES MARIA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h79ee495a395e492e_0_162"/>
          <p:cNvSpPr txBox="1"/>
          <p:nvPr/>
        </p:nvSpPr>
        <p:spPr>
          <a:xfrm>
            <a:off x="345650" y="651504"/>
            <a:ext cx="11484900" cy="5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300">
                <a:solidFill>
                  <a:srgbClr val="143C64"/>
                </a:solidFill>
              </a:rPr>
              <a:t>Como cuando el sol por la mañana se ve inmenso se ve hermoso. Único que da calor,</a:t>
            </a:r>
            <a:endParaRPr sz="63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300">
                <a:solidFill>
                  <a:srgbClr val="143C64"/>
                </a:solidFill>
              </a:rPr>
              <a:t>Como agua clara de un riachuelo que limpia con su pureza lo que a él puede llegar.</a:t>
            </a:r>
            <a:endParaRPr sz="6300">
              <a:solidFill>
                <a:srgbClr val="143C64"/>
              </a:solidFill>
            </a:endParaRPr>
          </a:p>
        </p:txBody>
      </p:sp>
      <p:sp>
        <p:nvSpPr>
          <p:cNvPr id="817" name="Google Shape;817;h79ee495a395e492e_0_162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ASI ES MARIA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h79ee495a395e492e_0_168"/>
          <p:cNvSpPr txBox="1"/>
          <p:nvPr/>
        </p:nvSpPr>
        <p:spPr>
          <a:xfrm>
            <a:off x="345650" y="651504"/>
            <a:ext cx="114849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dulce madre mía.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su ejemplo he de seguir.</a:t>
            </a:r>
            <a:endParaRPr sz="6600">
              <a:solidFill>
                <a:srgbClr val="143C64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lang="en-CA" sz="6600">
                <a:solidFill>
                  <a:srgbClr val="143C64"/>
                </a:solidFill>
              </a:rPr>
              <a:t>Así es María, Eterna madre de amor (2v)</a:t>
            </a:r>
            <a:endParaRPr sz="6600">
              <a:solidFill>
                <a:srgbClr val="143C64"/>
              </a:solidFill>
            </a:endParaRPr>
          </a:p>
        </p:txBody>
      </p:sp>
      <p:sp>
        <p:nvSpPr>
          <p:cNvPr id="824" name="Google Shape;824;h79ee495a395e492e_0_168"/>
          <p:cNvSpPr txBox="1"/>
          <p:nvPr/>
        </p:nvSpPr>
        <p:spPr>
          <a:xfrm>
            <a:off x="-2" y="0"/>
            <a:ext cx="121920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3C64"/>
              </a:buClr>
              <a:buSzPts val="1800"/>
              <a:buFont typeface="Arial"/>
              <a:buNone/>
            </a:pPr>
            <a:r>
              <a:rPr lang="en-CA" sz="1800">
                <a:solidFill>
                  <a:srgbClr val="143C64"/>
                </a:solidFill>
              </a:rPr>
              <a:t>ASI ES MARIA</a:t>
            </a:r>
            <a:endParaRPr b="0" i="0" sz="1800" u="none" cap="none" strike="noStrike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0" name="Google Shape;830;g3492d462e98_0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3230" y="2450104"/>
            <a:ext cx="3625543" cy="1957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2024-06-20T20:40:17Z</dcterms:created>
  <dc:creator>Giovana Velarde</dc:creator>
</cp:coreProperties>
</file>