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117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109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11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12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114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116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108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118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1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13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115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105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13.xml"/>
  <Override ContentType="application/vnd.openxmlformats-officedocument.presentationml.slide+xml" PartName="/ppt/slides/slide68.xml"/>
  <Override ContentType="application/vnd.openxmlformats-officedocument.presentationml.slide+xml" PartName="/ppt/slides/slide94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111.xml"/>
  <Override ContentType="application/vnd.openxmlformats-officedocument.presentationml.slide+xml" PartName="/ppt/slides/slide53.xml"/>
  <Override ContentType="application/vnd.openxmlformats-officedocument.presentationml.slide+xml" PartName="/ppt/slides/slide96.xml"/>
  <Override ContentType="application/vnd.openxmlformats-officedocument.presentationml.slide+xml" PartName="/ppt/slides/slide48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18.xml"/>
  <Override ContentType="application/vnd.openxmlformats-officedocument.presentationml.slide+xml" PartName="/ppt/slides/slide12.xml"/>
  <Override ContentType="application/vnd.openxmlformats-officedocument.presentationml.slide+xml" PartName="/ppt/slides/slide108.xml"/>
  <Override ContentType="application/vnd.openxmlformats-officedocument.presentationml.slide+xml" PartName="/ppt/slides/slide98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89.xml"/>
  <Override ContentType="application/vnd.openxmlformats-officedocument.presentationml.slide+xml" PartName="/ppt/slides/slide76.xml"/>
  <Override ContentType="application/vnd.openxmlformats-officedocument.presentationml.slide+xml" PartName="/ppt/slides/slide63.xml"/>
  <Override ContentType="application/vnd.openxmlformats-officedocument.presentationml.slide+xml" PartName="/ppt/slides/slide93.xml"/>
  <Override ContentType="application/vnd.openxmlformats-officedocument.presentationml.slide+xml" PartName="/ppt/slides/slide101.xml"/>
  <Override ContentType="application/vnd.openxmlformats-officedocument.presentationml.slide+xml" PartName="/ppt/slides/slide116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91.xml"/>
  <Override ContentType="application/vnd.openxmlformats-officedocument.presentationml.slide+xml" PartName="/ppt/slides/slide114.xml"/>
  <Override ContentType="application/vnd.openxmlformats-officedocument.presentationml.slide+xml" PartName="/ppt/slides/slide31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12.xml"/>
  <Override ContentType="application/vnd.openxmlformats-officedocument.presentationml.slide+xml" PartName="/ppt/slides/slide9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1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97.xml"/>
  <Override ContentType="application/vnd.openxmlformats-officedocument.presentationml.slide+xml" PartName="/ppt/slides/slide11.xml"/>
  <Override ContentType="application/vnd.openxmlformats-officedocument.presentationml.slide+xml" PartName="/ppt/slides/slide110.xml"/>
  <Override ContentType="application/vnd.openxmlformats-officedocument.presentationml.slide+xml" PartName="/ppt/slides/slide6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79.xml"/>
  <Override ContentType="application/vnd.openxmlformats-officedocument.presentationml.slide+xml" PartName="/ppt/slides/slide49.xml"/>
  <Override ContentType="application/vnd.openxmlformats-officedocument.presentationml.slide+xml" PartName="/ppt/slides/slide83.xml"/>
  <Override ContentType="application/vnd.openxmlformats-officedocument.presentationml.slide+xml" PartName="/ppt/slides/slide106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109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47.xml"/>
  <Override ContentType="application/vnd.openxmlformats-officedocument.presentationml.slide+xml" PartName="/ppt/slides/slide21.xml"/>
  <Override ContentType="application/vnd.openxmlformats-officedocument.presentationml.slide+xml" PartName="/ppt/slides/slide100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90.xml"/>
  <Override ContentType="application/vnd.openxmlformats-officedocument.presentationml.slide+xml" PartName="/ppt/slides/slide8.xml"/>
  <Override ContentType="application/vnd.openxmlformats-officedocument.presentationml.slide+xml" PartName="/ppt/slides/slide117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88.xml"/>
  <Override ContentType="application/vnd.openxmlformats-officedocument.presentationml.slide+xml" PartName="/ppt/slides/slide92.xml"/>
  <Override ContentType="application/vnd.openxmlformats-officedocument.presentationml.slide+xml" PartName="/ppt/slides/slide115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  <p:sldId id="344" r:id="rId93"/>
    <p:sldId id="345" r:id="rId94"/>
    <p:sldId id="346" r:id="rId95"/>
    <p:sldId id="347" r:id="rId96"/>
    <p:sldId id="348" r:id="rId97"/>
    <p:sldId id="349" r:id="rId98"/>
    <p:sldId id="350" r:id="rId99"/>
    <p:sldId id="351" r:id="rId100"/>
    <p:sldId id="352" r:id="rId101"/>
    <p:sldId id="353" r:id="rId102"/>
    <p:sldId id="354" r:id="rId103"/>
    <p:sldId id="355" r:id="rId104"/>
    <p:sldId id="356" r:id="rId105"/>
    <p:sldId id="357" r:id="rId106"/>
    <p:sldId id="358" r:id="rId107"/>
    <p:sldId id="359" r:id="rId108"/>
    <p:sldId id="360" r:id="rId109"/>
    <p:sldId id="361" r:id="rId110"/>
    <p:sldId id="362" r:id="rId111"/>
    <p:sldId id="363" r:id="rId112"/>
    <p:sldId id="364" r:id="rId113"/>
    <p:sldId id="365" r:id="rId114"/>
    <p:sldId id="366" r:id="rId115"/>
    <p:sldId id="367" r:id="rId116"/>
    <p:sldId id="368" r:id="rId117"/>
    <p:sldId id="369" r:id="rId118"/>
    <p:sldId id="370" r:id="rId119"/>
    <p:sldId id="371" r:id="rId120"/>
    <p:sldId id="372" r:id="rId121"/>
    <p:sldId id="373" r:id="rId122"/>
  </p:sldIdLst>
  <p:sldSz cy="6858000" cx="12192000"/>
  <p:notesSz cx="6858000" cy="9144000"/>
  <p:embeddedFontLst>
    <p:embeddedFont>
      <p:font typeface="Play"/>
      <p:regular r:id="rId123"/>
      <p:bold r:id="rId124"/>
    </p:embeddedFont>
    <p:embeddedFont>
      <p:font typeface="Caveat"/>
      <p:regular r:id="rId125"/>
      <p:bold r:id="rId1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27" roundtripDataSignature="AMtx7micHETrGXwQsPy4cIV3rU63bOkO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07" Type="http://schemas.openxmlformats.org/officeDocument/2006/relationships/slide" Target="slides/slide103.xml"/><Relationship Id="rId106" Type="http://schemas.openxmlformats.org/officeDocument/2006/relationships/slide" Target="slides/slide102.xml"/><Relationship Id="rId105" Type="http://schemas.openxmlformats.org/officeDocument/2006/relationships/slide" Target="slides/slide101.xml"/><Relationship Id="rId104" Type="http://schemas.openxmlformats.org/officeDocument/2006/relationships/slide" Target="slides/slide100.xml"/><Relationship Id="rId109" Type="http://schemas.openxmlformats.org/officeDocument/2006/relationships/slide" Target="slides/slide105.xml"/><Relationship Id="rId108" Type="http://schemas.openxmlformats.org/officeDocument/2006/relationships/slide" Target="slides/slide104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103" Type="http://schemas.openxmlformats.org/officeDocument/2006/relationships/slide" Target="slides/slide99.xml"/><Relationship Id="rId102" Type="http://schemas.openxmlformats.org/officeDocument/2006/relationships/slide" Target="slides/slide98.xml"/><Relationship Id="rId101" Type="http://schemas.openxmlformats.org/officeDocument/2006/relationships/slide" Target="slides/slide97.xml"/><Relationship Id="rId100" Type="http://schemas.openxmlformats.org/officeDocument/2006/relationships/slide" Target="slides/slide96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27" Type="http://customschemas.google.com/relationships/presentationmetadata" Target="metadata"/><Relationship Id="rId126" Type="http://schemas.openxmlformats.org/officeDocument/2006/relationships/font" Target="fonts/Caveat-bold.fntdata"/><Relationship Id="rId26" Type="http://schemas.openxmlformats.org/officeDocument/2006/relationships/slide" Target="slides/slide22.xml"/><Relationship Id="rId121" Type="http://schemas.openxmlformats.org/officeDocument/2006/relationships/slide" Target="slides/slide117.xml"/><Relationship Id="rId25" Type="http://schemas.openxmlformats.org/officeDocument/2006/relationships/slide" Target="slides/slide21.xml"/><Relationship Id="rId120" Type="http://schemas.openxmlformats.org/officeDocument/2006/relationships/slide" Target="slides/slide116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125" Type="http://schemas.openxmlformats.org/officeDocument/2006/relationships/font" Target="fonts/Caveat-regular.fntdata"/><Relationship Id="rId29" Type="http://schemas.openxmlformats.org/officeDocument/2006/relationships/slide" Target="slides/slide25.xml"/><Relationship Id="rId124" Type="http://schemas.openxmlformats.org/officeDocument/2006/relationships/font" Target="fonts/Play-bold.fntdata"/><Relationship Id="rId123" Type="http://schemas.openxmlformats.org/officeDocument/2006/relationships/font" Target="fonts/Play-regular.fntdata"/><Relationship Id="rId122" Type="http://schemas.openxmlformats.org/officeDocument/2006/relationships/slide" Target="slides/slide118.xml"/><Relationship Id="rId95" Type="http://schemas.openxmlformats.org/officeDocument/2006/relationships/slide" Target="slides/slide91.xml"/><Relationship Id="rId94" Type="http://schemas.openxmlformats.org/officeDocument/2006/relationships/slide" Target="slides/slide90.xml"/><Relationship Id="rId97" Type="http://schemas.openxmlformats.org/officeDocument/2006/relationships/slide" Target="slides/slide93.xml"/><Relationship Id="rId96" Type="http://schemas.openxmlformats.org/officeDocument/2006/relationships/slide" Target="slides/slide92.xml"/><Relationship Id="rId11" Type="http://schemas.openxmlformats.org/officeDocument/2006/relationships/slide" Target="slides/slide7.xml"/><Relationship Id="rId99" Type="http://schemas.openxmlformats.org/officeDocument/2006/relationships/slide" Target="slides/slide95.xml"/><Relationship Id="rId10" Type="http://schemas.openxmlformats.org/officeDocument/2006/relationships/slide" Target="slides/slide6.xml"/><Relationship Id="rId98" Type="http://schemas.openxmlformats.org/officeDocument/2006/relationships/slide" Target="slides/slide94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91" Type="http://schemas.openxmlformats.org/officeDocument/2006/relationships/slide" Target="slides/slide87.xml"/><Relationship Id="rId90" Type="http://schemas.openxmlformats.org/officeDocument/2006/relationships/slide" Target="slides/slide86.xml"/><Relationship Id="rId93" Type="http://schemas.openxmlformats.org/officeDocument/2006/relationships/slide" Target="slides/slide89.xml"/><Relationship Id="rId92" Type="http://schemas.openxmlformats.org/officeDocument/2006/relationships/slide" Target="slides/slide88.xml"/><Relationship Id="rId118" Type="http://schemas.openxmlformats.org/officeDocument/2006/relationships/slide" Target="slides/slide114.xml"/><Relationship Id="rId117" Type="http://schemas.openxmlformats.org/officeDocument/2006/relationships/slide" Target="slides/slide113.xml"/><Relationship Id="rId116" Type="http://schemas.openxmlformats.org/officeDocument/2006/relationships/slide" Target="slides/slide112.xml"/><Relationship Id="rId115" Type="http://schemas.openxmlformats.org/officeDocument/2006/relationships/slide" Target="slides/slide111.xml"/><Relationship Id="rId119" Type="http://schemas.openxmlformats.org/officeDocument/2006/relationships/slide" Target="slides/slide115.xml"/><Relationship Id="rId15" Type="http://schemas.openxmlformats.org/officeDocument/2006/relationships/slide" Target="slides/slide11.xml"/><Relationship Id="rId110" Type="http://schemas.openxmlformats.org/officeDocument/2006/relationships/slide" Target="slides/slide106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14" Type="http://schemas.openxmlformats.org/officeDocument/2006/relationships/slide" Target="slides/slide110.xml"/><Relationship Id="rId18" Type="http://schemas.openxmlformats.org/officeDocument/2006/relationships/slide" Target="slides/slide14.xml"/><Relationship Id="rId113" Type="http://schemas.openxmlformats.org/officeDocument/2006/relationships/slide" Target="slides/slide109.xml"/><Relationship Id="rId112" Type="http://schemas.openxmlformats.org/officeDocument/2006/relationships/slide" Target="slides/slide108.xml"/><Relationship Id="rId111" Type="http://schemas.openxmlformats.org/officeDocument/2006/relationships/slide" Target="slides/slide107.xml"/><Relationship Id="rId84" Type="http://schemas.openxmlformats.org/officeDocument/2006/relationships/slide" Target="slides/slide80.xml"/><Relationship Id="rId83" Type="http://schemas.openxmlformats.org/officeDocument/2006/relationships/slide" Target="slides/slide79.xml"/><Relationship Id="rId86" Type="http://schemas.openxmlformats.org/officeDocument/2006/relationships/slide" Target="slides/slide82.xml"/><Relationship Id="rId85" Type="http://schemas.openxmlformats.org/officeDocument/2006/relationships/slide" Target="slides/slide81.xml"/><Relationship Id="rId88" Type="http://schemas.openxmlformats.org/officeDocument/2006/relationships/slide" Target="slides/slide84.xml"/><Relationship Id="rId87" Type="http://schemas.openxmlformats.org/officeDocument/2006/relationships/slide" Target="slides/slide83.xml"/><Relationship Id="rId89" Type="http://schemas.openxmlformats.org/officeDocument/2006/relationships/slide" Target="slides/slide85.xml"/><Relationship Id="rId80" Type="http://schemas.openxmlformats.org/officeDocument/2006/relationships/slide" Target="slides/slide76.xml"/><Relationship Id="rId82" Type="http://schemas.openxmlformats.org/officeDocument/2006/relationships/slide" Target="slides/slide78.xml"/><Relationship Id="rId81" Type="http://schemas.openxmlformats.org/officeDocument/2006/relationships/slide" Target="slides/slide7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73" Type="http://schemas.openxmlformats.org/officeDocument/2006/relationships/slide" Target="slides/slide69.xml"/><Relationship Id="rId72" Type="http://schemas.openxmlformats.org/officeDocument/2006/relationships/slide" Target="slides/slide68.xml"/><Relationship Id="rId75" Type="http://schemas.openxmlformats.org/officeDocument/2006/relationships/slide" Target="slides/slide71.xml"/><Relationship Id="rId74" Type="http://schemas.openxmlformats.org/officeDocument/2006/relationships/slide" Target="slides/slide70.xml"/><Relationship Id="rId77" Type="http://schemas.openxmlformats.org/officeDocument/2006/relationships/slide" Target="slides/slide73.xml"/><Relationship Id="rId76" Type="http://schemas.openxmlformats.org/officeDocument/2006/relationships/slide" Target="slides/slide72.xml"/><Relationship Id="rId79" Type="http://schemas.openxmlformats.org/officeDocument/2006/relationships/slide" Target="slides/slide75.xml"/><Relationship Id="rId78" Type="http://schemas.openxmlformats.org/officeDocument/2006/relationships/slide" Target="slides/slide74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66" Type="http://schemas.openxmlformats.org/officeDocument/2006/relationships/slide" Target="slides/slide62.xml"/><Relationship Id="rId65" Type="http://schemas.openxmlformats.org/officeDocument/2006/relationships/slide" Target="slides/slide61.xml"/><Relationship Id="rId68" Type="http://schemas.openxmlformats.org/officeDocument/2006/relationships/slide" Target="slides/slide64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69" Type="http://schemas.openxmlformats.org/officeDocument/2006/relationships/slide" Target="slides/slide6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55" Type="http://schemas.openxmlformats.org/officeDocument/2006/relationships/slide" Target="slides/slide51.xml"/><Relationship Id="rId54" Type="http://schemas.openxmlformats.org/officeDocument/2006/relationships/slide" Target="slides/slide50.xml"/><Relationship Id="rId57" Type="http://schemas.openxmlformats.org/officeDocument/2006/relationships/slide" Target="slides/slide53.xml"/><Relationship Id="rId56" Type="http://schemas.openxmlformats.org/officeDocument/2006/relationships/slide" Target="slides/slide52.xml"/><Relationship Id="rId59" Type="http://schemas.openxmlformats.org/officeDocument/2006/relationships/slide" Target="slides/slide55.xml"/><Relationship Id="rId58" Type="http://schemas.openxmlformats.org/officeDocument/2006/relationships/slide" Target="slides/slide5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CA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d945bf7588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g3d945bf7588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introducción del Monitor y video del Papa</a:t>
            </a:r>
            <a:endParaRPr/>
          </a:p>
        </p:txBody>
      </p:sp>
      <p:sp>
        <p:nvSpPr>
          <p:cNvPr id="87" name="Google Shape;87;g3d945bf7588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de entrada</a:t>
            </a:r>
            <a:endParaRPr/>
          </a:p>
        </p:txBody>
      </p:sp>
      <p:sp>
        <p:nvSpPr>
          <p:cNvPr id="102" name="Google Shape;102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f89e41a153_0_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g3f89e41a153_0_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7" name="Google Shape;107;g3f89e41a153_0_2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f89e41a153_0_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g3f89e41a153_0_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4" name="Google Shape;114;g3f89e41a153_0_2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f89e41a153_0_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g3f89e41a153_0_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g3f89e41a153_0_3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f89e41a153_0_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g3f89e41a153_0_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3f89e41a153_0_4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f89e41a153_0_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g3f89e41a153_0_4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5" name="Google Shape;135;g3f89e41a153_0_4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f89e41a153_0_5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g3f89e41a153_0_5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2" name="Google Shape;142;g3f89e41a153_0_5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f89e41a153_0_5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g3f89e41a153_0_5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9" name="Google Shape;149;g3f89e41a153_0_5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“Yo pecador”</a:t>
            </a:r>
            <a:endParaRPr/>
          </a:p>
        </p:txBody>
      </p:sp>
      <p:sp>
        <p:nvSpPr>
          <p:cNvPr id="156" name="Google Shape;156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d9e348e1d2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g3d9e348e1d2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161" name="Google Shape;161;g3d9e348e1d2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168" name="Google Shape;168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4" name="Google Shape;17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175" name="Google Shape;175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183" name="Google Shape;183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190" name="Google Shape;190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CA"/>
              <a:t>Sigue Kyrie - canto “Señor ten piedad”</a:t>
            </a:r>
            <a:endParaRPr/>
          </a:p>
        </p:txBody>
      </p:sp>
      <p:sp>
        <p:nvSpPr>
          <p:cNvPr id="197" name="Google Shape;197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f89e41a153_0_1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g3f89e41a153_0_1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02" name="Google Shape;202;g3f89e41a153_0_14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f89e41a153_0_1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" name="Google Shape;208;g3f89e41a153_0_1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09" name="Google Shape;209;g3f89e41a153_0_14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f89e41a153_0_1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5" name="Google Shape;215;g3f89e41a153_0_1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16" name="Google Shape;216;g3f89e41a153_0_15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2" name="Google Shape;222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CA"/>
              <a:t>Sigue canto “Gloria”</a:t>
            </a:r>
            <a:endParaRPr/>
          </a:p>
        </p:txBody>
      </p:sp>
      <p:sp>
        <p:nvSpPr>
          <p:cNvPr id="223" name="Google Shape;223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f89e41a153_0_2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g3f89e41a153_0_2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28" name="Google Shape;228;g3f89e41a153_0_23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3f89e41a153_0_2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4" name="Google Shape;234;g3f89e41a153_0_2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35" name="Google Shape;235;g3f89e41a153_0_23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f89e41a153_0_2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1" name="Google Shape;241;g3f89e41a153_0_2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42" name="Google Shape;242;g3f89e41a153_0_24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f89e41a153_0_25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" name="Google Shape;248;g3f89e41a153_0_25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49" name="Google Shape;249;g3f89e41a153_0_25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3f89e41a153_0_2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5" name="Google Shape;255;g3f89e41a153_0_2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56" name="Google Shape;256;g3f89e41a153_0_25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3f89e41a153_0_26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2" name="Google Shape;262;g3f89e41a153_0_26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63" name="Google Shape;263;g3f89e41a153_0_26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3f89e41a153_0_26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9" name="Google Shape;269;g3f89e41a153_0_26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270" name="Google Shape;270;g3f89e41a153_0_26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6" name="Google Shape;276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Primera Lectura</a:t>
            </a:r>
            <a:endParaRPr/>
          </a:p>
        </p:txBody>
      </p:sp>
      <p:sp>
        <p:nvSpPr>
          <p:cNvPr id="277" name="Google Shape;277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Salmo responsorial</a:t>
            </a:r>
            <a:endParaRPr/>
          </a:p>
        </p:txBody>
      </p:sp>
      <p:sp>
        <p:nvSpPr>
          <p:cNvPr id="282" name="Google Shape;282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Segunda Lectura</a:t>
            </a:r>
            <a:endParaRPr/>
          </a:p>
        </p:txBody>
      </p:sp>
      <p:sp>
        <p:nvSpPr>
          <p:cNvPr id="290" name="Google Shape;290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3492d462e98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g3492d462e9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“Aleluya”</a:t>
            </a:r>
            <a:endParaRPr/>
          </a:p>
        </p:txBody>
      </p:sp>
      <p:sp>
        <p:nvSpPr>
          <p:cNvPr id="298" name="Google Shape;298;g3492d462e98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e597586fe0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5" name="Google Shape;305;g3e597586fe0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Sigue/repetir canto “Aleluya”</a:t>
            </a:r>
            <a:endParaRPr/>
          </a:p>
        </p:txBody>
      </p:sp>
      <p:sp>
        <p:nvSpPr>
          <p:cNvPr id="306" name="Google Shape;306;g3e597586fe0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3d9e348e1d2_0_9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0" name="Google Shape;310;g3d9e348e1d2_0_9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1" name="Google Shape;311;g3d9e348e1d2_0_9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3efc5c9ea3e_0_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7" name="Google Shape;317;g3efc5c9ea3e_0_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8" name="Google Shape;318;g3efc5c9ea3e_0_6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3efc5c9ea3e_0_2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4" name="Google Shape;324;g3efc5c9ea3e_0_2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5" name="Google Shape;325;g3efc5c9ea3e_0_2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3540cfd6865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1" name="Google Shape;331;g3540cfd6865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Evangelio</a:t>
            </a:r>
            <a:endParaRPr/>
          </a:p>
        </p:txBody>
      </p:sp>
      <p:sp>
        <p:nvSpPr>
          <p:cNvPr id="332" name="Google Shape;332;g3540cfd6865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6" name="Google Shape;336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Homilía</a:t>
            </a:r>
            <a:endParaRPr/>
          </a:p>
        </p:txBody>
      </p:sp>
      <p:sp>
        <p:nvSpPr>
          <p:cNvPr id="337" name="Google Shape;337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5" name="Google Shape;345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Profesión de fe (Credo de Constantinopla)</a:t>
            </a:r>
            <a:endParaRPr/>
          </a:p>
        </p:txBody>
      </p:sp>
      <p:sp>
        <p:nvSpPr>
          <p:cNvPr id="346" name="Google Shape;346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0" name="Google Shape;350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51" name="Google Shape;351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9" name="Google Shape;359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60" name="Google Shape;360;p2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6" name="Google Shape;366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67" name="Google Shape;367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3" name="Google Shape;373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74" name="Google Shape;374;p2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0" name="Google Shape;380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81" name="Google Shape;381;p2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7" name="Google Shape;387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88" name="Google Shape;388;p2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4" name="Google Shape;394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395" name="Google Shape;395;p2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1" name="Google Shape;401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02" name="Google Shape;402;p2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8" name="Google Shape;408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09" name="Google Shape;409;p3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5" name="Google Shape;415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16" name="Google Shape;416;p3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2" name="Google Shape;422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23" name="Google Shape;423;p3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9" name="Google Shape;429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30" name="Google Shape;430;p3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6" name="Google Shape;436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37" name="Google Shape;437;p3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3" name="Google Shape;443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44" name="Google Shape;444;p3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0" name="Google Shape;450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51" name="Google Shape;451;p3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7" name="Google Shape;457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Profesión de fe</a:t>
            </a:r>
            <a:endParaRPr/>
          </a:p>
        </p:txBody>
      </p:sp>
      <p:sp>
        <p:nvSpPr>
          <p:cNvPr id="458" name="Google Shape;458;p3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4" name="Google Shape;464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Oraciones de los Fieles</a:t>
            </a:r>
            <a:endParaRPr/>
          </a:p>
        </p:txBody>
      </p:sp>
      <p:sp>
        <p:nvSpPr>
          <p:cNvPr id="465" name="Google Shape;465;p3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9" name="Google Shape;469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Oraciones de los fieles (Te lo pedimos Señor)</a:t>
            </a:r>
            <a:endParaRPr/>
          </a:p>
        </p:txBody>
      </p:sp>
      <p:sp>
        <p:nvSpPr>
          <p:cNvPr id="470" name="Google Shape;470;p3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7" name="Google Shape;477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de Ofertorio</a:t>
            </a:r>
            <a:endParaRPr/>
          </a:p>
        </p:txBody>
      </p:sp>
      <p:sp>
        <p:nvSpPr>
          <p:cNvPr id="478" name="Google Shape;478;p4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g3f89e41a153_0_3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2" name="Google Shape;482;g3f89e41a153_0_3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3" name="Google Shape;483;g3f89e41a153_0_35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g3f89e41a153_0_3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9" name="Google Shape;489;g3f89e41a153_0_3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0" name="Google Shape;490;g3f89e41a153_0_35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3fafd902028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96" name="Google Shape;496;g3fafd902028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7" name="Google Shape;497;g3fafd902028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g3f89e41a153_0_3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03" name="Google Shape;503;g3f89e41a153_0_3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4" name="Google Shape;504;g3f89e41a153_0_36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g3fafd902028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0" name="Google Shape;510;g3fafd902028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1" name="Google Shape;511;g3fafd902028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3f89e41a153_0_36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17" name="Google Shape;517;g3f89e41a153_0_36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8" name="Google Shape;518;g3f89e41a153_0_36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3f89e41a153_0_37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4" name="Google Shape;524;g3f89e41a153_0_37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5" name="Google Shape;525;g3f89e41a153_0_37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3fafd902028_0_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1" name="Google Shape;531;g3fafd902028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2" name="Google Shape;532;g3fafd902028_0_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3f89e41a153_0_38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38" name="Google Shape;538;g3f89e41a153_0_38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9" name="Google Shape;539;g3f89e41a153_0_38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f89e41a153_0_38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5" name="Google Shape;545;g3f89e41a153_0_38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6" name="Google Shape;546;g3f89e41a153_0_38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3fafd902028_0_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2" name="Google Shape;552;g3fafd902028_0_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3" name="Google Shape;553;g3fafd902028_0_1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540cfd6865_0_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59" name="Google Shape;559;g3540cfd6865_0_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Ofertorio</a:t>
            </a:r>
            <a:endParaRPr/>
          </a:p>
        </p:txBody>
      </p:sp>
      <p:sp>
        <p:nvSpPr>
          <p:cNvPr id="560" name="Google Shape;560;g3540cfd6865_0_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g3492d462e98_0_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64" name="Google Shape;564;g3492d462e98_0_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5" name="Google Shape;565;g3492d462e98_0_1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1" name="Google Shape;571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“Santo”</a:t>
            </a:r>
            <a:endParaRPr/>
          </a:p>
        </p:txBody>
      </p:sp>
      <p:sp>
        <p:nvSpPr>
          <p:cNvPr id="572" name="Google Shape;572;p4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g3f89e41a153_0_3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6" name="Google Shape;576;g3f89e41a153_0_3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7" name="Google Shape;577;g3f89e41a153_0_39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g3f89e41a153_0_39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3" name="Google Shape;583;g3f89e41a153_0_39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4" name="Google Shape;584;g3f89e41a153_0_39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3f89e41a153_0_4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0" name="Google Shape;590;g3f89e41a153_0_4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1" name="Google Shape;591;g3f89e41a153_0_40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g3f89e41a153_0_4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7" name="Google Shape;597;g3f89e41a153_0_4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8" name="Google Shape;598;g3f89e41a153_0_41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3f89e41a153_0_4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4" name="Google Shape;604;g3f89e41a153_0_4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5" name="Google Shape;605;g3f89e41a153_0_4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g3f89e41a153_0_4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1" name="Google Shape;611;g3f89e41a153_0_4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2" name="Google Shape;612;g3f89e41a153_0_42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18" name="Google Shape;618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“Anunciamos tu muerte, proclamamos …”</a:t>
            </a:r>
            <a:endParaRPr/>
          </a:p>
        </p:txBody>
      </p:sp>
      <p:sp>
        <p:nvSpPr>
          <p:cNvPr id="619" name="Google Shape;619;p4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g3f89e41a153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23" name="Google Shape;623;g3f89e41a153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()</a:t>
            </a:r>
            <a:endParaRPr/>
          </a:p>
        </p:txBody>
      </p:sp>
      <p:sp>
        <p:nvSpPr>
          <p:cNvPr id="624" name="Google Shape;624;g3f89e41a153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g3f89e41a153_0_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0" name="Google Shape;630;g3f89e41a153_0_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“Tuyo es el reino. Tuyo, el poder …”</a:t>
            </a:r>
            <a:endParaRPr/>
          </a:p>
        </p:txBody>
      </p:sp>
      <p:sp>
        <p:nvSpPr>
          <p:cNvPr id="631" name="Google Shape;631;g3f89e41a153_0_1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3f89e41a153_0_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5" name="Google Shape;635;g3f89e41a153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()</a:t>
            </a:r>
            <a:endParaRPr/>
          </a:p>
        </p:txBody>
      </p:sp>
      <p:sp>
        <p:nvSpPr>
          <p:cNvPr id="636" name="Google Shape;636;g3f89e41a153_0_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0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3f89e41a153_0_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2" name="Google Shape;642;g3f89e41a153_0_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“La paz con nosotros”</a:t>
            </a:r>
            <a:endParaRPr/>
          </a:p>
        </p:txBody>
      </p:sp>
      <p:sp>
        <p:nvSpPr>
          <p:cNvPr id="643" name="Google Shape;643;g3f89e41a153_0_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g3d9e348e1d2_0_2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7" name="Google Shape;647;g3d9e348e1d2_0_2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8" name="Google Shape;648;g3d9e348e1d2_0_2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3ea0b41ffd4_0_18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4" name="Google Shape;654;g3ea0b41ffd4_0_18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5" name="Google Shape;655;g3ea0b41ffd4_0_18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g3fafd902028_0_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1" name="Google Shape;661;g3fafd902028_0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“Cordero de Dios”</a:t>
            </a:r>
            <a:endParaRPr/>
          </a:p>
        </p:txBody>
      </p:sp>
      <p:sp>
        <p:nvSpPr>
          <p:cNvPr id="662" name="Google Shape;662;g3fafd902028_0_2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g3f89e41a153_0_5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6" name="Google Shape;666;g3f89e41a153_0_50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667" name="Google Shape;667;g3f89e41a153_0_50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g3f89e41a153_0_50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3" name="Google Shape;673;g3f89e41a153_0_50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Yo pecador</a:t>
            </a:r>
            <a:endParaRPr/>
          </a:p>
        </p:txBody>
      </p:sp>
      <p:sp>
        <p:nvSpPr>
          <p:cNvPr id="674" name="Google Shape;674;g3f89e41a153_0_50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g3ef9286f550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0" name="Google Shape;680;g3ef9286f550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Sigue: Todos antes de la “Comunión”: “Señor, no soy digno de que entres en mi casa …”</a:t>
            </a:r>
            <a:endParaRPr/>
          </a:p>
        </p:txBody>
      </p:sp>
      <p:sp>
        <p:nvSpPr>
          <p:cNvPr id="681" name="Google Shape;681;g3ef9286f550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g3ef9286f550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85" name="Google Shape;685;g3ef9286f550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(antes de la Comunión)</a:t>
            </a:r>
            <a:endParaRPr/>
          </a:p>
        </p:txBody>
      </p:sp>
      <p:sp>
        <p:nvSpPr>
          <p:cNvPr id="686" name="Google Shape;686;g3ef9286f550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0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Google Shape;691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2" name="Google Shape;692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“Comunión”</a:t>
            </a:r>
            <a:endParaRPr/>
          </a:p>
        </p:txBody>
      </p:sp>
      <p:sp>
        <p:nvSpPr>
          <p:cNvPr id="693" name="Google Shape;693;p4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f89e41a153_0_59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97" name="Google Shape;697;g3f89e41a153_0_59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98" name="Google Shape;698;g3f89e41a153_0_59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2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Google Shape;703;g3f9d1d98544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4" name="Google Shape;704;g3f9d1d98544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05" name="Google Shape;705;g3f9d1d98544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9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g3f9d1d98544_0_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1" name="Google Shape;711;g3f9d1d98544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12" name="Google Shape;712;g3f9d1d98544_0_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6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g3f9d1d98544_0_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8" name="Google Shape;718;g3f9d1d98544_0_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19" name="Google Shape;719;g3f9d1d98544_0_1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g3f9d1d98544_0_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5" name="Google Shape;725;g3f9d1d98544_0_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26" name="Google Shape;726;g3f9d1d98544_0_2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" name="Google Shape;731;g3f9d1d98544_0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2" name="Google Shape;732;g3f9d1d98544_0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33" name="Google Shape;733;g3f9d1d98544_0_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Google Shape;738;g3f9d1d98544_0_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39" name="Google Shape;739;g3f9d1d98544_0_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40" name="Google Shape;740;g3f9d1d98544_0_3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46" name="Google Shape;746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Anuncios parroquiales</a:t>
            </a:r>
            <a:endParaRPr/>
          </a:p>
        </p:txBody>
      </p:sp>
      <p:sp>
        <p:nvSpPr>
          <p:cNvPr id="747" name="Google Shape;747;p4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9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p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1" name="Google Shape;751;p4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de despedida</a:t>
            </a:r>
            <a:endParaRPr/>
          </a:p>
        </p:txBody>
      </p:sp>
      <p:sp>
        <p:nvSpPr>
          <p:cNvPr id="752" name="Google Shape;752;p4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g3db94886f07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8" name="Google Shape;758;g3db94886f07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Anuncios parroquiales. Su ayuda es muy valiosa. Por favor, ayudar a cerrar las ventanas al final de la misa.</a:t>
            </a:r>
            <a:endParaRPr/>
          </a:p>
        </p:txBody>
      </p:sp>
      <p:sp>
        <p:nvSpPr>
          <p:cNvPr id="759" name="Google Shape;759;g3db94886f07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3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g3db94886f07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5" name="Google Shape;765;g3db94886f07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Anuncios parroquiales</a:t>
            </a:r>
            <a:endParaRPr/>
          </a:p>
        </p:txBody>
      </p:sp>
      <p:sp>
        <p:nvSpPr>
          <p:cNvPr id="766" name="Google Shape;766;g3db94886f07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0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g3e597586fe0_0_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2" name="Google Shape;772;g3e597586fe0_0_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Anuncios parroquiales</a:t>
            </a:r>
            <a:endParaRPr/>
          </a:p>
        </p:txBody>
      </p:sp>
      <p:sp>
        <p:nvSpPr>
          <p:cNvPr id="773" name="Google Shape;773;g3e597586fe0_0_3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8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g3f3c44a6662_0_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0" name="Google Shape;780;g3f3c44a6662_0_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Anuncios parroquiales</a:t>
            </a:r>
            <a:endParaRPr/>
          </a:p>
        </p:txBody>
      </p:sp>
      <p:sp>
        <p:nvSpPr>
          <p:cNvPr id="781" name="Google Shape;781;g3f3c44a6662_0_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g3db94886f07_0_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8" name="Google Shape;788;g3db94886f07_0_4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Anuncios parroquiales</a:t>
            </a:r>
            <a:endParaRPr/>
          </a:p>
        </p:txBody>
      </p:sp>
      <p:sp>
        <p:nvSpPr>
          <p:cNvPr id="789" name="Google Shape;789;g3db94886f07_0_4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4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p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6" name="Google Shape;796;p4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Sigue canto de despedida</a:t>
            </a:r>
            <a:endParaRPr/>
          </a:p>
        </p:txBody>
      </p:sp>
      <p:sp>
        <p:nvSpPr>
          <p:cNvPr id="797" name="Google Shape;797;p4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9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g3efc5c9ea3e_0_20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1" name="Google Shape;801;g3efc5c9ea3e_0_20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02" name="Google Shape;802;g3efc5c9ea3e_0_20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6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g3fafd902028_0_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8" name="Google Shape;808;g3fafd902028_0_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09" name="Google Shape;809;g3fafd902028_0_2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g3f89e41a153_0_7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15" name="Google Shape;815;g3f89e41a153_0_7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16" name="Google Shape;816;g3f89e41a153_0_74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0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Google Shape;821;g3fafd902028_0_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2" name="Google Shape;822;g3fafd902028_0_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23" name="Google Shape;823;g3fafd902028_0_3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7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8" name="Google Shape;828;g3f89e41a153_0_7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29" name="Google Shape;829;g3f89e41a153_0_7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30" name="Google Shape;830;g3f89e41a153_0_75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g3fafd902028_0_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6" name="Google Shape;836;g3fafd902028_0_4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37" name="Google Shape;837;g3fafd902028_0_4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g3f89e41a153_0_7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3" name="Google Shape;843;g3f89e41a153_0_7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44" name="Google Shape;844;g3f89e41a153_0_75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8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3fafd902028_0_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0" name="Google Shape;850;g3fafd902028_0_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51" name="Google Shape;851;g3fafd902028_0_4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5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g3f89e41a153_0_76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7" name="Google Shape;857;g3f89e41a153_0_76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58" name="Google Shape;858;g3f89e41a153_0_76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2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g3fafd902028_0_5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4" name="Google Shape;864;g3fafd902028_0_5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5" name="Google Shape;865;g3fafd902028_0_5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9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g3fafd902028_0_5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1" name="Google Shape;871;g3fafd902028_0_5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2" name="Google Shape;872;g3fafd902028_0_5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g3fafd902028_0_6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8" name="Google Shape;878;g3fafd902028_0_6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79" name="Google Shape;879;g3fafd902028_0_64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3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g3492d462e98_0_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85" name="Google Shape;885;g3492d462e98_0_4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CA"/>
              <a:t>fin</a:t>
            </a:r>
            <a:endParaRPr/>
          </a:p>
        </p:txBody>
      </p:sp>
      <p:sp>
        <p:nvSpPr>
          <p:cNvPr id="886" name="Google Shape;886;g3492d462e98_0_4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9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9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49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0"/>
          <p:cNvSpPr txBox="1"/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50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0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0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8" name="Google Shape;28;p51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1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1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2"/>
          <p:cNvSpPr txBox="1"/>
          <p:nvPr>
            <p:ph type="title"/>
          </p:nvPr>
        </p:nvSpPr>
        <p:spPr>
          <a:xfrm>
            <a:off x="831851" y="170974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2"/>
          <p:cNvSpPr txBox="1"/>
          <p:nvPr>
            <p:ph idx="1" type="body"/>
          </p:nvPr>
        </p:nvSpPr>
        <p:spPr>
          <a:xfrm>
            <a:off x="831851" y="4589467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4" name="Google Shape;34;p52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2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2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3"/>
          <p:cNvSpPr txBox="1"/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5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53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3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3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4"/>
          <p:cNvSpPr txBox="1"/>
          <p:nvPr>
            <p:ph type="title"/>
          </p:nvPr>
        </p:nvSpPr>
        <p:spPr>
          <a:xfrm>
            <a:off x="839788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54"/>
          <p:cNvSpPr txBox="1"/>
          <p:nvPr>
            <p:ph idx="1" type="body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54"/>
          <p:cNvSpPr txBox="1"/>
          <p:nvPr>
            <p:ph idx="2" type="body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54"/>
          <p:cNvSpPr txBox="1"/>
          <p:nvPr>
            <p:ph idx="3" type="body"/>
          </p:nvPr>
        </p:nvSpPr>
        <p:spPr>
          <a:xfrm>
            <a:off x="6172202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54"/>
          <p:cNvSpPr txBox="1"/>
          <p:nvPr>
            <p:ph idx="4" type="body"/>
          </p:nvPr>
        </p:nvSpPr>
        <p:spPr>
          <a:xfrm>
            <a:off x="6172202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54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4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4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55"/>
          <p:cNvSpPr txBox="1"/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55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55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55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5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6"/>
          <p:cNvSpPr txBox="1"/>
          <p:nvPr>
            <p:ph idx="1" type="body"/>
          </p:nvPr>
        </p:nvSpPr>
        <p:spPr>
          <a:xfrm>
            <a:off x="5183188" y="987429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5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56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6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56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7"/>
          <p:cNvSpPr/>
          <p:nvPr>
            <p:ph idx="2" type="pic"/>
          </p:nvPr>
        </p:nvSpPr>
        <p:spPr>
          <a:xfrm>
            <a:off x="5183188" y="987429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5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57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7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57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8"/>
          <p:cNvSpPr txBox="1"/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5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58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8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58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9"/>
          <p:cNvSpPr txBox="1"/>
          <p:nvPr>
            <p:ph type="title"/>
          </p:nvPr>
        </p:nvSpPr>
        <p:spPr>
          <a:xfrm rot="5400000">
            <a:off x="7133433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59"/>
          <p:cNvSpPr txBox="1"/>
          <p:nvPr>
            <p:ph idx="1" type="body"/>
          </p:nvPr>
        </p:nvSpPr>
        <p:spPr>
          <a:xfrm rot="5400000">
            <a:off x="1799433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59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9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9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8"/>
          <p:cNvSpPr txBox="1"/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4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48"/>
          <p:cNvSpPr txBox="1"/>
          <p:nvPr>
            <p:ph idx="10" type="dt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48"/>
          <p:cNvSpPr txBox="1"/>
          <p:nvPr>
            <p:ph idx="11" type="ftr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48"/>
          <p:cNvSpPr txBox="1"/>
          <p:nvPr>
            <p:ph idx="12" type="sldNum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C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9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4.xml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7.xml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8.xml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9.xml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0.xml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1.xml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2.xml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3.xml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4.xml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5.xml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6.xml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7.xml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8.xml"/></Relationships>
</file>

<file path=ppt/slides/_rels/slide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9.xml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0.xml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1.xml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2.xml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3.xml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4.xml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5.xml"/></Relationships>
</file>

<file path=ppt/slides/_rels/slide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6.xml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7.xml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8.xml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9.xml"/><Relationship Id="rId3" Type="http://schemas.openxmlformats.org/officeDocument/2006/relationships/image" Target="../media/image4.pn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0.xml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1.xml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2.xml"/><Relationship Id="rId3" Type="http://schemas.openxmlformats.org/officeDocument/2006/relationships/image" Target="../media/image5.png"/></Relationships>
</file>

<file path=ppt/slides/_rels/slide1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3.xml"/><Relationship Id="rId3" Type="http://schemas.openxmlformats.org/officeDocument/2006/relationships/image" Target="../media/image6.png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4.xml"/><Relationship Id="rId3" Type="http://schemas.openxmlformats.org/officeDocument/2006/relationships/image" Target="../media/image10.jp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5.xml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6.xml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7.xml"/></Relationships>
</file>

<file path=ppt/slides/_rels/slide10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8.xml"/></Relationships>
</file>

<file path=ppt/slides/_rels/slide10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9.xml"/></Relationships>
</file>

<file path=ppt/slides/_rels/slide1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0.xml"/></Relationships>
</file>

<file path=ppt/slides/_rels/slide1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1.xml"/></Relationships>
</file>

<file path=ppt/slides/_rels/slide1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2.xml"/></Relationships>
</file>

<file path=ppt/slides/_rels/slide1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3.xml"/></Relationships>
</file>

<file path=ppt/slides/_rels/slide1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4.xml"/></Relationships>
</file>

<file path=ppt/slides/_rels/slide1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5.xml"/></Relationships>
</file>

<file path=ppt/slides/_rels/slide1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6.xml"/></Relationships>
</file>

<file path=ppt/slides/_rels/slide1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7.xml"/></Relationships>
</file>

<file path=ppt/slides/_rels/slide1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8.xml"/><Relationship Id="rId3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d945bf7588_0_6"/>
          <p:cNvSpPr txBox="1"/>
          <p:nvPr/>
        </p:nvSpPr>
        <p:spPr>
          <a:xfrm>
            <a:off x="0" y="0"/>
            <a:ext cx="2823900" cy="39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77778"/>
              <a:buFont typeface="Play"/>
              <a:buNone/>
            </a:pPr>
            <a:r>
              <a:rPr lang="en-CA" sz="2700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6 de septiembre </a:t>
            </a:r>
            <a:r>
              <a:rPr i="0" lang="en-CA" sz="2700" u="none" cap="none" strike="noStrike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2026</a:t>
            </a:r>
            <a:endParaRPr i="0" sz="100" u="none" cap="none" strike="noStrike">
              <a:solidFill>
                <a:srgbClr val="7F6000"/>
              </a:solidFill>
              <a:latin typeface="Play"/>
              <a:ea typeface="Play"/>
              <a:cs typeface="Play"/>
              <a:sym typeface="Play"/>
            </a:endParaRPr>
          </a:p>
        </p:txBody>
      </p:sp>
      <p:grpSp>
        <p:nvGrpSpPr>
          <p:cNvPr id="90" name="Google Shape;90;g3d945bf7588_0_6"/>
          <p:cNvGrpSpPr/>
          <p:nvPr/>
        </p:nvGrpSpPr>
        <p:grpSpPr>
          <a:xfrm>
            <a:off x="11810568" y="6389145"/>
            <a:ext cx="184927" cy="350683"/>
            <a:chOff x="4251441" y="496673"/>
            <a:chExt cx="434100" cy="823200"/>
          </a:xfrm>
        </p:grpSpPr>
        <p:sp>
          <p:nvSpPr>
            <p:cNvPr id="91" name="Google Shape;91;g3d945bf7588_0_6"/>
            <p:cNvSpPr/>
            <p:nvPr/>
          </p:nvSpPr>
          <p:spPr>
            <a:xfrm>
              <a:off x="4416287" y="496673"/>
              <a:ext cx="104700" cy="823200"/>
            </a:xfrm>
            <a:prstGeom prst="rect">
              <a:avLst/>
            </a:prstGeom>
            <a:solidFill>
              <a:srgbClr val="7F6000"/>
            </a:solidFill>
            <a:ln>
              <a:noFill/>
            </a:ln>
          </p:spPr>
          <p:txBody>
            <a:bodyPr anchorCtr="0" anchor="ctr" bIns="8500" lIns="16975" spcFirstLastPara="1" rIns="16975" wrap="square" tIns="85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34"/>
                <a:buFont typeface="Arial"/>
                <a:buNone/>
              </a:pPr>
              <a:r>
                <a:t/>
              </a:r>
              <a:endParaRPr b="0" i="0" sz="334" u="none" cap="none" strike="noStrike">
                <a:solidFill>
                  <a:srgbClr val="66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g3d945bf7588_0_6"/>
            <p:cNvSpPr/>
            <p:nvPr/>
          </p:nvSpPr>
          <p:spPr>
            <a:xfrm rot="5400000">
              <a:off x="4416741" y="532382"/>
              <a:ext cx="103500" cy="434100"/>
            </a:xfrm>
            <a:prstGeom prst="rect">
              <a:avLst/>
            </a:prstGeom>
            <a:solidFill>
              <a:srgbClr val="7F6000"/>
            </a:solidFill>
            <a:ln>
              <a:noFill/>
            </a:ln>
          </p:spPr>
          <p:txBody>
            <a:bodyPr anchorCtr="0" anchor="ctr" bIns="8500" lIns="16975" spcFirstLastPara="1" rIns="16975" wrap="square" tIns="85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34"/>
                <a:buFont typeface="Arial"/>
                <a:buNone/>
              </a:pPr>
              <a:r>
                <a:t/>
              </a:r>
              <a:endParaRPr b="0" i="0" sz="334" u="none" cap="none" strike="noStrike">
                <a:solidFill>
                  <a:srgbClr val="66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g3d945bf7588_0_6"/>
          <p:cNvSpPr txBox="1"/>
          <p:nvPr/>
        </p:nvSpPr>
        <p:spPr>
          <a:xfrm>
            <a:off x="1551975" y="224250"/>
            <a:ext cx="9278400" cy="10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80"/>
              <a:buFont typeface="Play"/>
              <a:buNone/>
            </a:pPr>
            <a:r>
              <a:rPr b="0" i="0" lang="en-CA" sz="4305" u="none" cap="none" strike="noStrike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X</a:t>
            </a:r>
            <a:r>
              <a:rPr lang="en-CA" sz="4305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X</a:t>
            </a:r>
            <a:r>
              <a:rPr b="0" i="0" lang="en-CA" sz="4305" u="none" cap="none" strike="noStrike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III Domingo del tiempo ordinario</a:t>
            </a:r>
            <a:endParaRPr b="0" i="0" sz="4305" u="none" cap="none" strike="noStrike">
              <a:solidFill>
                <a:srgbClr val="7F6000"/>
              </a:solidFill>
              <a:latin typeface="Play"/>
              <a:ea typeface="Play"/>
              <a:cs typeface="Play"/>
              <a:sym typeface="Play"/>
            </a:endParaRPr>
          </a:p>
        </p:txBody>
      </p:sp>
      <p:pic>
        <p:nvPicPr>
          <p:cNvPr id="94" name="Google Shape;94;g3d945bf7588_0_6"/>
          <p:cNvPicPr preferRelativeResize="0"/>
          <p:nvPr/>
        </p:nvPicPr>
        <p:blipFill rotWithShape="1">
          <a:blip r:embed="rId3">
            <a:alphaModFix/>
          </a:blip>
          <a:srcRect b="1761" l="0" r="0" t="20327"/>
          <a:stretch/>
        </p:blipFill>
        <p:spPr>
          <a:xfrm>
            <a:off x="3735367" y="1313863"/>
            <a:ext cx="4721258" cy="5127600"/>
          </a:xfrm>
          <a:prstGeom prst="rect">
            <a:avLst/>
          </a:prstGeom>
          <a:noFill/>
          <a:ln cap="flat" cmpd="sng" w="19050">
            <a:solidFill>
              <a:srgbClr val="BF9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95" name="Google Shape;95;g3d945bf7588_0_6"/>
          <p:cNvSpPr txBox="1"/>
          <p:nvPr/>
        </p:nvSpPr>
        <p:spPr>
          <a:xfrm>
            <a:off x="10977325" y="0"/>
            <a:ext cx="1214700" cy="47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Play"/>
              <a:buNone/>
            </a:pPr>
            <a:r>
              <a:rPr lang="en-CA" sz="2700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Ciclo A</a:t>
            </a:r>
            <a:endParaRPr i="0" sz="100" u="none" cap="none" strike="noStrike">
              <a:solidFill>
                <a:srgbClr val="7F6000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96" name="Google Shape;96;g3d945bf7588_0_6"/>
          <p:cNvSpPr txBox="1"/>
          <p:nvPr/>
        </p:nvSpPr>
        <p:spPr>
          <a:xfrm>
            <a:off x="0" y="6507175"/>
            <a:ext cx="5930100" cy="350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Play"/>
              <a:buNone/>
            </a:pPr>
            <a:r>
              <a:rPr lang="en-CA" sz="1800">
                <a:solidFill>
                  <a:srgbClr val="7F6000"/>
                </a:solidFill>
                <a:latin typeface="Play"/>
                <a:ea typeface="Play"/>
                <a:cs typeface="Play"/>
                <a:sym typeface="Play"/>
              </a:rPr>
              <a:t>Paroisse Sainte-Marguerite D’Youville</a:t>
            </a:r>
            <a:endParaRPr i="0" sz="1800" u="none" cap="none" strike="noStrike">
              <a:solidFill>
                <a:srgbClr val="7F6000"/>
              </a:solidFill>
              <a:latin typeface="Play"/>
              <a:ea typeface="Play"/>
              <a:cs typeface="Play"/>
              <a:sym typeface="Play"/>
            </a:endParaRPr>
          </a:p>
        </p:txBody>
      </p:sp>
      <p:sp>
        <p:nvSpPr>
          <p:cNvPr id="97" name="Google Shape;97;g3d945bf7588_0_6"/>
          <p:cNvSpPr txBox="1"/>
          <p:nvPr/>
        </p:nvSpPr>
        <p:spPr>
          <a:xfrm>
            <a:off x="531838" y="1984622"/>
            <a:ext cx="2823900" cy="293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Play"/>
              <a:buNone/>
            </a:pPr>
            <a:r>
              <a:rPr lang="en-CA" sz="4800">
                <a:solidFill>
                  <a:srgbClr val="7A3C25"/>
                </a:solidFill>
                <a:latin typeface="Caveat"/>
                <a:ea typeface="Caveat"/>
                <a:cs typeface="Caveat"/>
                <a:sym typeface="Caveat"/>
              </a:rPr>
              <a:t>“ ..donde dos o tres están reunidos en mi nombre,</a:t>
            </a:r>
            <a:endParaRPr i="0" sz="4800" u="none" cap="none" strike="noStrike">
              <a:solidFill>
                <a:srgbClr val="7A3C25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98" name="Google Shape;98;g3d945bf7588_0_6"/>
          <p:cNvSpPr txBox="1"/>
          <p:nvPr/>
        </p:nvSpPr>
        <p:spPr>
          <a:xfrm>
            <a:off x="9026613" y="1946938"/>
            <a:ext cx="2823900" cy="293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Play"/>
              <a:buNone/>
            </a:pPr>
            <a:r>
              <a:rPr lang="en-CA" sz="4800">
                <a:solidFill>
                  <a:srgbClr val="7A3C25"/>
                </a:solidFill>
                <a:latin typeface="Caveat"/>
                <a:ea typeface="Caveat"/>
                <a:cs typeface="Caveat"/>
                <a:sym typeface="Caveat"/>
              </a:rPr>
              <a:t>allí estoy yo en medio de ellos” </a:t>
            </a:r>
            <a:br>
              <a:rPr lang="en-CA" sz="4800">
                <a:solidFill>
                  <a:srgbClr val="7A3C25"/>
                </a:solidFill>
                <a:latin typeface="Caveat"/>
                <a:ea typeface="Caveat"/>
                <a:cs typeface="Caveat"/>
                <a:sym typeface="Caveat"/>
              </a:rPr>
            </a:br>
            <a:r>
              <a:rPr lang="en-CA" sz="3600">
                <a:solidFill>
                  <a:srgbClr val="7A3C25"/>
                </a:solidFill>
                <a:latin typeface="Caveat"/>
                <a:ea typeface="Caveat"/>
                <a:cs typeface="Caveat"/>
                <a:sym typeface="Caveat"/>
              </a:rPr>
              <a:t>Mateo 18, 20</a:t>
            </a:r>
            <a:endParaRPr i="0" sz="3600" u="none" cap="none" strike="noStrike">
              <a:solidFill>
                <a:srgbClr val="7A3C25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f89e41a153_0_23"/>
          <p:cNvSpPr txBox="1"/>
          <p:nvPr/>
        </p:nvSpPr>
        <p:spPr>
          <a:xfrm>
            <a:off x="345650" y="651504"/>
            <a:ext cx="114849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Cantando, 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Los que caminan por la vida, Señor. Sembrando tu paz y amor. (2v)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10" name="Google Shape;110;g3f89e41a153_0_23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f89e41a153_0_29"/>
          <p:cNvSpPr txBox="1"/>
          <p:nvPr/>
        </p:nvSpPr>
        <p:spPr>
          <a:xfrm>
            <a:off x="345650" y="651504"/>
            <a:ext cx="114849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Vienen trayendo la esperanza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a un mundo cargado de ansiedad.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A un mundo que busca y que no alcanza caminos de amor y ansiedad.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17" name="Google Shape;117;g3f89e41a153_0_29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sz="1800">
              <a:solidFill>
                <a:srgbClr val="143C64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f89e41a153_0_35"/>
          <p:cNvSpPr txBox="1"/>
          <p:nvPr/>
        </p:nvSpPr>
        <p:spPr>
          <a:xfrm>
            <a:off x="345650" y="651504"/>
            <a:ext cx="114849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Cantando, 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Los que caminan por la vida, Señor. Sembrando tu paz y amor. (2v)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24" name="Google Shape;124;g3f89e41a153_0_35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f89e41a153_0_41"/>
          <p:cNvSpPr txBox="1"/>
          <p:nvPr/>
        </p:nvSpPr>
        <p:spPr>
          <a:xfrm>
            <a:off x="345650" y="651504"/>
            <a:ext cx="114849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Vienen trayendo entre sus manos esfuerzos de hermanos por la paz. 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Deseos de un mundo más humano que nacen del bien y la verdad.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31" name="Google Shape;131;g3f89e41a153_0_41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f89e41a153_0_47"/>
          <p:cNvSpPr txBox="1"/>
          <p:nvPr/>
        </p:nvSpPr>
        <p:spPr>
          <a:xfrm>
            <a:off x="345650" y="651504"/>
            <a:ext cx="114849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Cantando, 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Los que caminan por la vida, Señor. Sembrando tu paz y amor. (2v)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38" name="Google Shape;138;g3f89e41a153_0_47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f89e41a153_0_53"/>
          <p:cNvSpPr txBox="1"/>
          <p:nvPr/>
        </p:nvSpPr>
        <p:spPr>
          <a:xfrm>
            <a:off x="345650" y="651504"/>
            <a:ext cx="114849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Cuando el odio y la violencia aniden en nuestro corazón,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el mundo sabrá que, por herencia, le aguardan tristezas y dolor.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45" name="Google Shape;145;g3f89e41a153_0_53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sz="1800">
              <a:solidFill>
                <a:srgbClr val="143C64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f89e41a153_0_59"/>
          <p:cNvSpPr txBox="1"/>
          <p:nvPr/>
        </p:nvSpPr>
        <p:spPr>
          <a:xfrm>
            <a:off x="345650" y="651504"/>
            <a:ext cx="11484900" cy="600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Cantando, vienen con alegría, Señor.</a:t>
            </a:r>
            <a:endParaRPr sz="6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6400">
                <a:solidFill>
                  <a:srgbClr val="143C64"/>
                </a:solidFill>
              </a:rPr>
              <a:t>Los que caminan por la vida, Señor. Sembrando tu paz y amor. (2v)</a:t>
            </a:r>
            <a:endParaRPr sz="6400">
              <a:solidFill>
                <a:srgbClr val="143C64"/>
              </a:solidFill>
            </a:endParaRPr>
          </a:p>
        </p:txBody>
      </p:sp>
      <p:sp>
        <p:nvSpPr>
          <p:cNvPr id="152" name="Google Shape;152;g3f89e41a153_0_59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VIENEN CON ALEGRIA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7EDFC"/>
        </a:soli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d9e348e1d2_0_0"/>
          <p:cNvSpPr txBox="1"/>
          <p:nvPr/>
        </p:nvSpPr>
        <p:spPr>
          <a:xfrm>
            <a:off x="345647" y="651493"/>
            <a:ext cx="114849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Yo confieso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ante Dios todopoderoso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ante ustedes hermanos</a:t>
            </a:r>
            <a:endParaRPr b="0" i="1" sz="8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g3d9e348e1d2_0_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YO PECADOR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7EDFC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"/>
          <p:cNvSpPr txBox="1"/>
          <p:nvPr/>
        </p:nvSpPr>
        <p:spPr>
          <a:xfrm>
            <a:off x="345647" y="651493"/>
            <a:ext cx="11484992" cy="56323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he pecado mucho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de pensamiento,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palabra,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obra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omisión.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5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YO PECADOR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7EDFC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"/>
          <p:cNvSpPr txBox="1"/>
          <p:nvPr/>
        </p:nvSpPr>
        <p:spPr>
          <a:xfrm>
            <a:off x="345647" y="651493"/>
            <a:ext cx="114849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Por mi culpa,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por mi culpa,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por mi gran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culpa.</a:t>
            </a:r>
            <a:endParaRPr b="0" i="1" sz="8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6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YO PECADOR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or qué los católicos nos damos tres golpes en el pecho durante el “Yo  Pecador”?" id="179" name="Google Shape;17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97601" y="1058516"/>
            <a:ext cx="4343475" cy="301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7EDFC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"/>
          <p:cNvSpPr txBox="1"/>
          <p:nvPr/>
        </p:nvSpPr>
        <p:spPr>
          <a:xfrm>
            <a:off x="345647" y="651493"/>
            <a:ext cx="11484900" cy="547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0"/>
              <a:buFont typeface="Arial"/>
              <a:buNone/>
            </a:pPr>
            <a: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Por eso ruego </a:t>
            </a:r>
            <a:b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 santa María siempre virgen,</a:t>
            </a:r>
            <a:b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 los ángeles, </a:t>
            </a:r>
            <a:b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 los santos</a:t>
            </a:r>
            <a:endParaRPr b="0" i="1" sz="7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7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YO PECADOR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7EDFC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"/>
          <p:cNvSpPr txBox="1"/>
          <p:nvPr/>
        </p:nvSpPr>
        <p:spPr>
          <a:xfrm>
            <a:off x="345650" y="651499"/>
            <a:ext cx="11484900" cy="443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</a:pPr>
            <a:r>
              <a:rPr b="0" i="1" lang="en-CA" sz="66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a ustedes hermanos</a:t>
            </a:r>
            <a:endParaRPr b="0" i="1" sz="7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intercedan por mí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ante Dios,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nuestro Señor.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8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YO PECADOR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f89e41a153_0_140"/>
          <p:cNvSpPr txBox="1"/>
          <p:nvPr/>
        </p:nvSpPr>
        <p:spPr>
          <a:xfrm>
            <a:off x="345650" y="651504"/>
            <a:ext cx="11484900" cy="575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9200">
                <a:solidFill>
                  <a:srgbClr val="143C64"/>
                </a:solidFill>
              </a:rPr>
              <a:t>Ten piedad, Señor, ten piedad.</a:t>
            </a:r>
            <a:endParaRPr sz="9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9200">
                <a:solidFill>
                  <a:srgbClr val="143C64"/>
                </a:solidFill>
              </a:rPr>
              <a:t>Soy pecador, ten piedad.</a:t>
            </a:r>
            <a:endParaRPr sz="9200">
              <a:solidFill>
                <a:srgbClr val="143C64"/>
              </a:solidFill>
            </a:endParaRPr>
          </a:p>
        </p:txBody>
      </p:sp>
      <p:sp>
        <p:nvSpPr>
          <p:cNvPr id="205" name="Google Shape;205;g3f89e41a153_0_14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TEN PIEDAD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f89e41a153_0_146"/>
          <p:cNvSpPr txBox="1"/>
          <p:nvPr/>
        </p:nvSpPr>
        <p:spPr>
          <a:xfrm>
            <a:off x="345650" y="651504"/>
            <a:ext cx="11484900" cy="575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9200">
                <a:solidFill>
                  <a:srgbClr val="143C64"/>
                </a:solidFill>
              </a:rPr>
              <a:t>Y de mí, </a:t>
            </a:r>
            <a:br>
              <a:rPr lang="en-CA" sz="9200">
                <a:solidFill>
                  <a:srgbClr val="143C64"/>
                </a:solidFill>
              </a:rPr>
            </a:br>
            <a:r>
              <a:rPr lang="en-CA" sz="9200">
                <a:solidFill>
                  <a:srgbClr val="143C64"/>
                </a:solidFill>
              </a:rPr>
              <a:t>Cristo apiádate.</a:t>
            </a:r>
            <a:endParaRPr sz="9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9200">
                <a:solidFill>
                  <a:srgbClr val="143C64"/>
                </a:solidFill>
              </a:rPr>
              <a:t>Contra Ti, </a:t>
            </a:r>
            <a:br>
              <a:rPr lang="en-CA" sz="9200">
                <a:solidFill>
                  <a:srgbClr val="143C64"/>
                </a:solidFill>
              </a:rPr>
            </a:br>
            <a:r>
              <a:rPr lang="en-CA" sz="9200">
                <a:solidFill>
                  <a:srgbClr val="143C64"/>
                </a:solidFill>
              </a:rPr>
              <a:t>Yo pequé.</a:t>
            </a:r>
            <a:endParaRPr sz="9200">
              <a:solidFill>
                <a:srgbClr val="143C64"/>
              </a:solidFill>
            </a:endParaRPr>
          </a:p>
        </p:txBody>
      </p:sp>
      <p:sp>
        <p:nvSpPr>
          <p:cNvPr id="212" name="Google Shape;212;g3f89e41a153_0_14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TEN PIEDAD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f89e41a153_0_152"/>
          <p:cNvSpPr txBox="1"/>
          <p:nvPr/>
        </p:nvSpPr>
        <p:spPr>
          <a:xfrm>
            <a:off x="345650" y="651504"/>
            <a:ext cx="11484900" cy="575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9200">
                <a:solidFill>
                  <a:srgbClr val="143C64"/>
                </a:solidFill>
              </a:rPr>
              <a:t>Ten piedad, Señor, ten piedad.</a:t>
            </a:r>
            <a:endParaRPr sz="9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9200">
                <a:solidFill>
                  <a:srgbClr val="143C64"/>
                </a:solidFill>
              </a:rPr>
              <a:t>Soy pecador, ten piedad.</a:t>
            </a:r>
            <a:endParaRPr sz="9200">
              <a:solidFill>
                <a:srgbClr val="143C64"/>
              </a:solidFill>
            </a:endParaRPr>
          </a:p>
        </p:txBody>
      </p:sp>
      <p:sp>
        <p:nvSpPr>
          <p:cNvPr id="219" name="Google Shape;219;g3f89e41a153_0_15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TEN PIEDAD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f89e41a153_0_233"/>
          <p:cNvSpPr txBox="1"/>
          <p:nvPr/>
        </p:nvSpPr>
        <p:spPr>
          <a:xfrm>
            <a:off x="345650" y="651504"/>
            <a:ext cx="11484900" cy="55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Gloria a nuestro Dios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en lo alto de los cielos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y en la tierra paz </a:t>
            </a:r>
            <a:br>
              <a:rPr lang="en-CA" sz="8800">
                <a:solidFill>
                  <a:srgbClr val="143C64"/>
                </a:solidFill>
              </a:rPr>
            </a:br>
            <a:r>
              <a:rPr lang="en-CA" sz="8800">
                <a:solidFill>
                  <a:srgbClr val="143C64"/>
                </a:solidFill>
              </a:rPr>
              <a:t>a los por Él amados.</a:t>
            </a:r>
            <a:endParaRPr sz="8800">
              <a:solidFill>
                <a:srgbClr val="143C64"/>
              </a:solidFill>
            </a:endParaRPr>
          </a:p>
        </p:txBody>
      </p:sp>
      <p:sp>
        <p:nvSpPr>
          <p:cNvPr id="231" name="Google Shape;231;g3f89e41a153_0_233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f89e41a153_0_239"/>
          <p:cNvSpPr txBox="1"/>
          <p:nvPr/>
        </p:nvSpPr>
        <p:spPr>
          <a:xfrm>
            <a:off x="345650" y="651504"/>
            <a:ext cx="11484900" cy="59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Señor, te alabamos.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Señor, te bendecimos.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Todos te adoramos.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Gracias por tu inmensa gloria.</a:t>
            </a:r>
            <a:endParaRPr sz="7600">
              <a:solidFill>
                <a:srgbClr val="143C64"/>
              </a:solidFill>
            </a:endParaRPr>
          </a:p>
        </p:txBody>
      </p:sp>
      <p:sp>
        <p:nvSpPr>
          <p:cNvPr id="238" name="Google Shape;238;g3f89e41a153_0_239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3f89e41a153_0_245"/>
          <p:cNvSpPr txBox="1"/>
          <p:nvPr/>
        </p:nvSpPr>
        <p:spPr>
          <a:xfrm>
            <a:off x="345650" y="651504"/>
            <a:ext cx="11484900" cy="55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Gloria a nuestro Dios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en lo alto de los cielos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y en la tierra paz </a:t>
            </a:r>
            <a:br>
              <a:rPr lang="en-CA" sz="8800">
                <a:solidFill>
                  <a:srgbClr val="143C64"/>
                </a:solidFill>
              </a:rPr>
            </a:br>
            <a:r>
              <a:rPr lang="en-CA" sz="8800">
                <a:solidFill>
                  <a:srgbClr val="143C64"/>
                </a:solidFill>
              </a:rPr>
              <a:t>a los por Él amados.</a:t>
            </a:r>
            <a:endParaRPr sz="8800">
              <a:solidFill>
                <a:srgbClr val="143C64"/>
              </a:solidFill>
            </a:endParaRPr>
          </a:p>
        </p:txBody>
      </p:sp>
      <p:sp>
        <p:nvSpPr>
          <p:cNvPr id="245" name="Google Shape;245;g3f89e41a153_0_245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f89e41a153_0_251"/>
          <p:cNvSpPr txBox="1"/>
          <p:nvPr/>
        </p:nvSpPr>
        <p:spPr>
          <a:xfrm>
            <a:off x="345650" y="651504"/>
            <a:ext cx="11484900" cy="59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Tú eres el cordero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que quita el pecado.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Ten piedad de nosotros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y escucha nuestra oración.</a:t>
            </a:r>
            <a:endParaRPr sz="7600">
              <a:solidFill>
                <a:srgbClr val="143C64"/>
              </a:solidFill>
            </a:endParaRPr>
          </a:p>
        </p:txBody>
      </p:sp>
      <p:sp>
        <p:nvSpPr>
          <p:cNvPr id="252" name="Google Shape;252;g3f89e41a153_0_251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f89e41a153_0_257"/>
          <p:cNvSpPr txBox="1"/>
          <p:nvPr/>
        </p:nvSpPr>
        <p:spPr>
          <a:xfrm>
            <a:off x="345650" y="651504"/>
            <a:ext cx="11484900" cy="55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Gloria a nuestro Dios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en lo alto de los cielos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y en la tierra paz </a:t>
            </a:r>
            <a:br>
              <a:rPr lang="en-CA" sz="8800">
                <a:solidFill>
                  <a:srgbClr val="143C64"/>
                </a:solidFill>
              </a:rPr>
            </a:br>
            <a:r>
              <a:rPr lang="en-CA" sz="8800">
                <a:solidFill>
                  <a:srgbClr val="143C64"/>
                </a:solidFill>
              </a:rPr>
              <a:t>a los por Él amados.</a:t>
            </a:r>
            <a:endParaRPr sz="8800">
              <a:solidFill>
                <a:srgbClr val="143C64"/>
              </a:solidFill>
            </a:endParaRPr>
          </a:p>
        </p:txBody>
      </p:sp>
      <p:sp>
        <p:nvSpPr>
          <p:cNvPr id="259" name="Google Shape;259;g3f89e41a153_0_257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f89e41a153_0_263"/>
          <p:cNvSpPr txBox="1"/>
          <p:nvPr/>
        </p:nvSpPr>
        <p:spPr>
          <a:xfrm>
            <a:off x="345650" y="651504"/>
            <a:ext cx="11484900" cy="59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Tú solo eres Santo.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Tú solo el Altísimo.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Con el Espíritu Santo</a:t>
            </a:r>
            <a:endParaRPr sz="76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7600">
                <a:solidFill>
                  <a:srgbClr val="143C64"/>
                </a:solidFill>
              </a:rPr>
              <a:t>en la gloria de Dios Padre.</a:t>
            </a:r>
            <a:endParaRPr sz="7600">
              <a:solidFill>
                <a:srgbClr val="143C64"/>
              </a:solidFill>
            </a:endParaRPr>
          </a:p>
        </p:txBody>
      </p:sp>
      <p:sp>
        <p:nvSpPr>
          <p:cNvPr id="266" name="Google Shape;266;g3f89e41a153_0_263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3f89e41a153_0_269"/>
          <p:cNvSpPr txBox="1"/>
          <p:nvPr/>
        </p:nvSpPr>
        <p:spPr>
          <a:xfrm>
            <a:off x="345650" y="651504"/>
            <a:ext cx="11484900" cy="55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Gloria a nuestro Dios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en lo alto de los cielos</a:t>
            </a:r>
            <a:endParaRPr sz="88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CA" sz="8800">
                <a:solidFill>
                  <a:srgbClr val="143C64"/>
                </a:solidFill>
              </a:rPr>
              <a:t>y en la tierra paz </a:t>
            </a:r>
            <a:br>
              <a:rPr lang="en-CA" sz="8800">
                <a:solidFill>
                  <a:srgbClr val="143C64"/>
                </a:solidFill>
              </a:rPr>
            </a:br>
            <a:r>
              <a:rPr lang="en-CA" sz="8800">
                <a:solidFill>
                  <a:srgbClr val="143C64"/>
                </a:solidFill>
              </a:rPr>
              <a:t>a los por Él amados.</a:t>
            </a:r>
            <a:endParaRPr sz="8800">
              <a:solidFill>
                <a:srgbClr val="143C64"/>
              </a:solidFill>
            </a:endParaRPr>
          </a:p>
        </p:txBody>
      </p:sp>
      <p:sp>
        <p:nvSpPr>
          <p:cNvPr id="273" name="Google Shape;273;g3f89e41a153_0_269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GLORIA PANAMERICANO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 sobran libros ¿a la Biblia Católica? - Apologetica Catolica" id="284" name="Google Shape;284;p13"/>
          <p:cNvPicPr preferRelativeResize="0"/>
          <p:nvPr/>
        </p:nvPicPr>
        <p:blipFill rotWithShape="1">
          <a:blip r:embed="rId3">
            <a:alphaModFix amt="70000"/>
          </a:blip>
          <a:srcRect b="0" l="2745" r="0" t="0"/>
          <a:stretch/>
        </p:blipFill>
        <p:spPr>
          <a:xfrm>
            <a:off x="15446" y="601317"/>
            <a:ext cx="12169931" cy="6256683"/>
          </a:xfrm>
          <a:prstGeom prst="rect">
            <a:avLst/>
          </a:prstGeom>
          <a:noFill/>
          <a:ln>
            <a:noFill/>
          </a:ln>
        </p:spPr>
      </p:pic>
      <p:sp>
        <p:nvSpPr>
          <p:cNvPr id="285" name="Google Shape;285;p13"/>
          <p:cNvSpPr txBox="1"/>
          <p:nvPr/>
        </p:nvSpPr>
        <p:spPr>
          <a:xfrm>
            <a:off x="-2" y="1279765"/>
            <a:ext cx="121920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0"/>
              <a:buFont typeface="Arial"/>
              <a:buNone/>
            </a:pP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Ezequiel</a:t>
            </a:r>
            <a:b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33, 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7</a:t>
            </a: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-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13"/>
          <p:cNvSpPr txBox="1"/>
          <p:nvPr/>
        </p:nvSpPr>
        <p:spPr>
          <a:xfrm>
            <a:off x="-2" y="0"/>
            <a:ext cx="1216993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LITURGIA DE LA PALABRA - PRIMERA LECTURA</a:t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 sobran libros ¿a la Biblia Católica? - Apologetica Catolica" id="292" name="Google Shape;292;p15"/>
          <p:cNvPicPr preferRelativeResize="0"/>
          <p:nvPr/>
        </p:nvPicPr>
        <p:blipFill rotWithShape="1">
          <a:blip r:embed="rId3">
            <a:alphaModFix amt="70000"/>
          </a:blip>
          <a:srcRect b="0" l="2745" r="0" t="0"/>
          <a:stretch/>
        </p:blipFill>
        <p:spPr>
          <a:xfrm>
            <a:off x="15446" y="601317"/>
            <a:ext cx="12169931" cy="6256683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15"/>
          <p:cNvSpPr txBox="1"/>
          <p:nvPr/>
        </p:nvSpPr>
        <p:spPr>
          <a:xfrm>
            <a:off x="1011163" y="1279765"/>
            <a:ext cx="9956700" cy="389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0"/>
              <a:buFont typeface="Arial"/>
              <a:buNone/>
            </a:pP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Salmo 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9</a:t>
            </a: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b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b="0" i="1" lang="en-CA" sz="66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Señor, </a:t>
            </a:r>
            <a:r>
              <a:rPr i="1" lang="en-CA" sz="66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que no seamos sordos a tu voz</a:t>
            </a:r>
            <a:r>
              <a:rPr b="0" i="1" lang="en-CA" sz="66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.</a:t>
            </a:r>
            <a:endParaRPr b="0" i="1" sz="10900" u="none" cap="none" strike="noStrike">
              <a:solidFill>
                <a:schemeClr val="dk1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294" name="Google Shape;294;p15"/>
          <p:cNvSpPr txBox="1"/>
          <p:nvPr/>
        </p:nvSpPr>
        <p:spPr>
          <a:xfrm>
            <a:off x="-2" y="0"/>
            <a:ext cx="10664689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LITURGIA DE LA PALABRA - SALMO RESPONSORIAL</a:t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 sobran libros ¿a la Biblia Católica? - Apologetica Catolica" id="300" name="Google Shape;300;g3492d462e98_0_0"/>
          <p:cNvPicPr preferRelativeResize="0"/>
          <p:nvPr/>
        </p:nvPicPr>
        <p:blipFill rotWithShape="1">
          <a:blip r:embed="rId3">
            <a:alphaModFix amt="70000"/>
          </a:blip>
          <a:srcRect b="0" l="2742" r="0" t="0"/>
          <a:stretch/>
        </p:blipFill>
        <p:spPr>
          <a:xfrm>
            <a:off x="15446" y="601317"/>
            <a:ext cx="12169932" cy="6256683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g3492d462e98_0_0"/>
          <p:cNvSpPr txBox="1"/>
          <p:nvPr/>
        </p:nvSpPr>
        <p:spPr>
          <a:xfrm>
            <a:off x="-2" y="1279765"/>
            <a:ext cx="121920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0"/>
              <a:buFont typeface="Arial"/>
              <a:buNone/>
            </a:pP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Romanos</a:t>
            </a:r>
            <a:b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13</a:t>
            </a: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8</a:t>
            </a: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-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g3492d462e98_0_0"/>
          <p:cNvSpPr txBox="1"/>
          <p:nvPr/>
        </p:nvSpPr>
        <p:spPr>
          <a:xfrm>
            <a:off x="-2" y="0"/>
            <a:ext cx="121698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LITURGIA DE LA PALABRA - SEGUNDA LECTURA</a:t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d9e348e1d2_0_96"/>
          <p:cNvSpPr txBox="1"/>
          <p:nvPr/>
        </p:nvSpPr>
        <p:spPr>
          <a:xfrm>
            <a:off x="345650" y="651504"/>
            <a:ext cx="114849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Aleluya. Aleluya.  Aleluya.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Aleluya. Aleluya.  Aleluya.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g3d9e348e1d2_0_9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 MISA POPULAR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efc5c9ea3e_0_66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diestra del Señor ha hecho prodigios</a:t>
            </a:r>
            <a:r>
              <a:rPr lang="en-CA" sz="7200">
                <a:solidFill>
                  <a:srgbClr val="143C64"/>
                </a:solidFill>
              </a:rPr>
              <a:t>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diestra del Señor nos ha salvado.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g3efc5c9ea3e_0_6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 MISA POPULAR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efc5c9ea3e_0_216"/>
          <p:cNvSpPr txBox="1"/>
          <p:nvPr/>
        </p:nvSpPr>
        <p:spPr>
          <a:xfrm>
            <a:off x="345650" y="651504"/>
            <a:ext cx="114849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Aleluya. Aleluya.  Aleluya.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Aleluya. Aleluya.  Aleluya.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g3efc5c9ea3e_0_21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ALELUYA MISA POPULAR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 sobran libros ¿a la Biblia Católica? - Apologetica Catolica" id="339" name="Google Shape;339;p18"/>
          <p:cNvPicPr preferRelativeResize="0"/>
          <p:nvPr/>
        </p:nvPicPr>
        <p:blipFill rotWithShape="1">
          <a:blip r:embed="rId3">
            <a:alphaModFix/>
          </a:blip>
          <a:srcRect b="0" l="2745" r="0" t="0"/>
          <a:stretch/>
        </p:blipFill>
        <p:spPr>
          <a:xfrm>
            <a:off x="15446" y="601317"/>
            <a:ext cx="12169931" cy="6256683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18"/>
          <p:cNvSpPr txBox="1"/>
          <p:nvPr/>
        </p:nvSpPr>
        <p:spPr>
          <a:xfrm>
            <a:off x="1147971" y="1543152"/>
            <a:ext cx="96609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0"/>
              <a:buFont typeface="Arial"/>
              <a:buNone/>
            </a:pP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San Mateo</a:t>
            </a:r>
            <a:b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18, 1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5</a:t>
            </a: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-2</a:t>
            </a:r>
            <a:r>
              <a:rPr lang="en-CA" sz="11500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18"/>
          <p:cNvSpPr txBox="1"/>
          <p:nvPr/>
        </p:nvSpPr>
        <p:spPr>
          <a:xfrm>
            <a:off x="-2" y="0"/>
            <a:ext cx="1216993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LITURGIA DE LA PALABRA - EVANGELIO</a:t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18"/>
          <p:cNvSpPr txBox="1"/>
          <p:nvPr/>
        </p:nvSpPr>
        <p:spPr>
          <a:xfrm>
            <a:off x="1702917" y="478011"/>
            <a:ext cx="1825487" cy="1862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0"/>
              <a:buFont typeface="Arial"/>
              <a:buNone/>
            </a:pPr>
            <a:r>
              <a:rPr b="0" i="0" lang="en-CA" sz="11500" u="none" cap="none" strike="noStrike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1"/>
          <p:cNvSpPr txBox="1"/>
          <p:nvPr/>
        </p:nvSpPr>
        <p:spPr>
          <a:xfrm>
            <a:off x="404319" y="951290"/>
            <a:ext cx="63027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0" lang="en-CA" sz="5000" u="none" cap="none" strike="noStrike">
                <a:solidFill>
                  <a:srgbClr val="F2F2F2"/>
                </a:solidFill>
                <a:latin typeface="Cambria"/>
                <a:ea typeface="Cambria"/>
                <a:cs typeface="Cambria"/>
                <a:sym typeface="Cambria"/>
              </a:rPr>
              <a:t>Credo de </a:t>
            </a:r>
            <a:br>
              <a:rPr b="0" i="0" lang="en-CA" sz="5000" u="none" cap="none" strike="noStrike">
                <a:solidFill>
                  <a:srgbClr val="F2F2F2"/>
                </a:solidFill>
                <a:latin typeface="Cambria"/>
                <a:ea typeface="Cambria"/>
                <a:cs typeface="Cambria"/>
                <a:sym typeface="Cambria"/>
              </a:rPr>
            </a:br>
            <a:r>
              <a:rPr b="0" i="0" lang="en-CA" sz="5000" u="none" cap="none" strike="noStrike">
                <a:solidFill>
                  <a:srgbClr val="F2F2F2"/>
                </a:solidFill>
                <a:latin typeface="Cambria"/>
                <a:ea typeface="Cambria"/>
                <a:cs typeface="Cambria"/>
                <a:sym typeface="Cambria"/>
              </a:rPr>
              <a:t>Nicea - Constantinopla</a:t>
            </a:r>
            <a:endParaRPr b="0" i="0" sz="5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21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LITURGIA DE LA PALABRA - PROFESIÓN DE FE</a:t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5" name="Google Shape;35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31027" y="0"/>
            <a:ext cx="50604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21"/>
          <p:cNvPicPr preferRelativeResize="0"/>
          <p:nvPr/>
        </p:nvPicPr>
        <p:blipFill rotWithShape="1">
          <a:blip r:embed="rId4">
            <a:alphaModFix/>
          </a:blip>
          <a:srcRect b="12342" l="0" r="0" t="0"/>
          <a:stretch/>
        </p:blipFill>
        <p:spPr>
          <a:xfrm>
            <a:off x="2153113" y="3197425"/>
            <a:ext cx="2805126" cy="3060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3"/>
          <p:cNvSpPr txBox="1"/>
          <p:nvPr/>
        </p:nvSpPr>
        <p:spPr>
          <a:xfrm>
            <a:off x="159700" y="651500"/>
            <a:ext cx="11884200" cy="532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Creo en un solo Dios, </a:t>
            </a:r>
            <a:b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Padre</a:t>
            </a: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 todopoderoso,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Creador </a:t>
            </a:r>
            <a:b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del cielo y de la tierra,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de todo lo visible y lo invisible.</a:t>
            </a:r>
            <a:endParaRPr b="0" i="1" sz="6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23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4"/>
          <p:cNvSpPr txBox="1"/>
          <p:nvPr/>
        </p:nvSpPr>
        <p:spPr>
          <a:xfrm>
            <a:off x="345646" y="651493"/>
            <a:ext cx="115515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Creo en un solo Señor, </a:t>
            </a:r>
            <a:r>
              <a:rPr b="1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Jesucristo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Hijo único de Dios,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nacido del Padre 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antes de todos los siglos.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24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5"/>
          <p:cNvSpPr txBox="1"/>
          <p:nvPr/>
        </p:nvSpPr>
        <p:spPr>
          <a:xfrm>
            <a:off x="345647" y="651493"/>
            <a:ext cx="11484992" cy="50167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Dios de Dios,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Luz de Luz,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Dios verdadero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de Dios verdadero,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25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6"/>
          <p:cNvSpPr txBox="1"/>
          <p:nvPr/>
        </p:nvSpPr>
        <p:spPr>
          <a:xfrm>
            <a:off x="269450" y="651500"/>
            <a:ext cx="117606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engendrado, no creado,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de la misma naturaleza del Padre,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por quien todo fue hecho;</a:t>
            </a:r>
            <a:endParaRPr b="0" i="1" sz="8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26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27"/>
          <p:cNvSpPr txBox="1"/>
          <p:nvPr/>
        </p:nvSpPr>
        <p:spPr>
          <a:xfrm>
            <a:off x="345647" y="651493"/>
            <a:ext cx="11484992" cy="50167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por nosotros los hombres,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por nuestra salvación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bajó del cielo,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27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28"/>
          <p:cNvSpPr txBox="1"/>
          <p:nvPr/>
        </p:nvSpPr>
        <p:spPr>
          <a:xfrm>
            <a:off x="206675" y="651500"/>
            <a:ext cx="11774400" cy="560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100"/>
              <a:buFont typeface="Arial"/>
              <a:buNone/>
            </a:pPr>
            <a:r>
              <a:rPr b="0" i="1" lang="en-CA" sz="71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por obra del </a:t>
            </a:r>
            <a:br>
              <a:rPr b="0" i="1" lang="en-CA" sz="71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en-CA" sz="71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Espíritu Santo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se encarnó de María,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Virgen,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se hizo hombre;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28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9"/>
          <p:cNvSpPr txBox="1"/>
          <p:nvPr/>
        </p:nvSpPr>
        <p:spPr>
          <a:xfrm>
            <a:off x="345650" y="651503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por nuestra causa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fue crucificado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en tiempos de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Poncio Pilato;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29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0"/>
          <p:cNvSpPr txBox="1"/>
          <p:nvPr/>
        </p:nvSpPr>
        <p:spPr>
          <a:xfrm>
            <a:off x="345647" y="651493"/>
            <a:ext cx="11484900" cy="50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padeció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fue sepultado,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resucitó al tercer día, </a:t>
            </a:r>
            <a:b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según las Escrituras,</a:t>
            </a:r>
            <a:endParaRPr b="0" i="1" sz="8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30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1"/>
          <p:cNvSpPr txBox="1"/>
          <p:nvPr/>
        </p:nvSpPr>
        <p:spPr>
          <a:xfrm>
            <a:off x="345647" y="651493"/>
            <a:ext cx="114849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subió al cielo,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está sentado a la derecha del </a:t>
            </a:r>
            <a:r>
              <a:rPr b="1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Padre</a:t>
            </a:r>
            <a:r>
              <a:rPr b="0" i="1" lang="en-CA" sz="8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31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2"/>
          <p:cNvSpPr txBox="1"/>
          <p:nvPr/>
        </p:nvSpPr>
        <p:spPr>
          <a:xfrm>
            <a:off x="345650" y="651502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de nuevo vendrá con gloria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para juzgar a vivos y muertos,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su reino no tendrá fin.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32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33"/>
          <p:cNvSpPr txBox="1"/>
          <p:nvPr/>
        </p:nvSpPr>
        <p:spPr>
          <a:xfrm>
            <a:off x="345650" y="651502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Creo en el </a:t>
            </a:r>
            <a:r>
              <a:rPr b="1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Espíritu Santo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Señor y dador de vida,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procede del Padre </a:t>
            </a:r>
            <a:b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del Hijo,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33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34"/>
          <p:cNvSpPr txBox="1"/>
          <p:nvPr/>
        </p:nvSpPr>
        <p:spPr>
          <a:xfrm>
            <a:off x="345647" y="651493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con el </a:t>
            </a:r>
            <a:r>
              <a:rPr b="1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Padre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 y el </a:t>
            </a:r>
            <a:r>
              <a:rPr b="1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Hijo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recibe una misma adoración y gloria,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que habló por los profetas.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34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35"/>
          <p:cNvSpPr txBox="1"/>
          <p:nvPr/>
        </p:nvSpPr>
        <p:spPr>
          <a:xfrm>
            <a:off x="345647" y="651493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Creo en la </a:t>
            </a:r>
            <a:r>
              <a:rPr b="0" i="1" lang="en-CA" sz="72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Iglesia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, que es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85799" lvl="0" marL="8999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7200"/>
              <a:buFont typeface="Arial"/>
              <a:buChar char="●"/>
            </a:pPr>
            <a:r>
              <a:rPr b="0" i="1" lang="en-CA" sz="72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una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85799" lvl="0" marL="8999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7200"/>
              <a:buFont typeface="Arial"/>
              <a:buChar char="●"/>
            </a:pPr>
            <a:r>
              <a:rPr b="0" i="1" lang="en-CA" sz="72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santa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85799" lvl="0" marL="8999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7200"/>
              <a:buFont typeface="Arial"/>
              <a:buChar char="●"/>
            </a:pPr>
            <a:r>
              <a:rPr b="0" i="1" lang="en-CA" sz="72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católica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1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85799" lvl="0" marL="899999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7200"/>
              <a:buFont typeface="Arial"/>
              <a:buChar char="●"/>
            </a:pP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</a:t>
            </a:r>
            <a:r>
              <a:rPr b="0" i="1" lang="en-CA" sz="72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apostólica</a:t>
            </a:r>
            <a:r>
              <a:rPr b="0" i="1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35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6"/>
          <p:cNvSpPr txBox="1"/>
          <p:nvPr/>
        </p:nvSpPr>
        <p:spPr>
          <a:xfrm>
            <a:off x="345647" y="651493"/>
            <a:ext cx="11484900" cy="3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700"/>
              <a:buFont typeface="Arial"/>
              <a:buNone/>
            </a:pPr>
            <a:r>
              <a:rPr b="0" i="1" lang="en-CA" sz="7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Confieso que hay </a:t>
            </a:r>
            <a:br>
              <a:rPr b="0" i="1" lang="en-CA" sz="7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77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un solo bautismo</a:t>
            </a:r>
            <a:r>
              <a:rPr b="0" i="1" lang="en-CA" sz="7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endParaRPr b="0" i="1" sz="77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700"/>
              <a:buFont typeface="Arial"/>
              <a:buNone/>
            </a:pPr>
            <a:r>
              <a:rPr b="0" i="1" lang="en-CA" sz="7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el </a:t>
            </a:r>
            <a:r>
              <a:rPr b="0" i="1" lang="en-CA" sz="77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perdón de los pecados</a:t>
            </a:r>
            <a:r>
              <a:rPr b="0" i="1" lang="en-CA" sz="7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1" sz="77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4" name="Google Shape;454;p36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37"/>
          <p:cNvSpPr txBox="1"/>
          <p:nvPr/>
        </p:nvSpPr>
        <p:spPr>
          <a:xfrm>
            <a:off x="191025" y="651500"/>
            <a:ext cx="11774400" cy="532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Espero </a:t>
            </a:r>
            <a:b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</a:t>
            </a:r>
            <a:r>
              <a:rPr b="0" i="1" lang="en-CA" sz="68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resurrección de los muertos</a:t>
            </a:r>
            <a:endParaRPr b="0" i="0" sz="6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la </a:t>
            </a:r>
            <a:r>
              <a:rPr b="0" i="1" lang="en-CA" sz="6800" u="sng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vida del mundo futuro</a:t>
            </a: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1" sz="6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t/>
            </a:r>
            <a:endParaRPr b="0" i="1" sz="6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6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Amén</a:t>
            </a:r>
            <a:endParaRPr b="0" i="1" sz="6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37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PROFESIÓN DE FE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39"/>
          <p:cNvSpPr txBox="1"/>
          <p:nvPr/>
        </p:nvSpPr>
        <p:spPr>
          <a:xfrm>
            <a:off x="349701" y="1544750"/>
            <a:ext cx="69045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0" i="1" lang="en-CA" sz="7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r>
              <a:rPr i="1" lang="en-CA" sz="7200">
                <a:solidFill>
                  <a:schemeClr val="lt1"/>
                </a:solidFill>
              </a:rPr>
              <a:t>nséñanos a amar</a:t>
            </a:r>
            <a:r>
              <a:rPr b="0" i="1" lang="en-CA" sz="7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7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39"/>
          <p:cNvSpPr txBox="1"/>
          <p:nvPr/>
        </p:nvSpPr>
        <p:spPr>
          <a:xfrm>
            <a:off x="-2" y="0"/>
            <a:ext cx="12192001" cy="419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LITURGIA DE LA PALABRA - ORACIONES DE LOS FIELES</a:t>
            </a:r>
            <a:endParaRPr b="0" i="0" sz="1800" u="none" cap="none" strike="noStrike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4" name="Google Shape;474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22625" y="0"/>
            <a:ext cx="384828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3f89e41a153_0_350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pedazo de pan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por un poco de vino,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yo he visto a más de un hermano abandonar su camino.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486" name="Google Shape;486;g3f89e41a153_0_35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3f89e41a153_0_356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pedazo de pan y por un poco de vino, yo también vi a mucha gente encontrar nuevamente un camino de amor.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493" name="Google Shape;493;g3f89e41a153_0_35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3fafd902028_0_0"/>
          <p:cNvSpPr txBox="1"/>
          <p:nvPr/>
        </p:nvSpPr>
        <p:spPr>
          <a:xfrm>
            <a:off x="345650" y="651504"/>
            <a:ext cx="114849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Yo también vi a mucha gente volver nuevamente al encuentro con Dios.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00" name="Google Shape;500;g3fafd902028_0_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3f89e41a153_0_362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pedazo de pan,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poco de vino,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Dios se nos hizo manjar.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Se nos hizo camino.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07" name="Google Shape;507;g3f89e41a153_0_36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3fafd902028_0_6"/>
          <p:cNvSpPr txBox="1"/>
          <p:nvPr/>
        </p:nvSpPr>
        <p:spPr>
          <a:xfrm>
            <a:off x="345650" y="651504"/>
            <a:ext cx="114849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</a:t>
            </a:r>
            <a:r>
              <a:rPr lang="en-CA" sz="7200">
                <a:solidFill>
                  <a:srgbClr val="143C64"/>
                </a:solidFill>
              </a:rPr>
              <a:t>or un pedazo de pan.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pedazo de pan.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14" name="Google Shape;514;g3fafd902028_0_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3f89e41a153_0_368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Al no tener vino y pan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por faltarle comida,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yo vi a más de un hermano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amargado de la vida.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21" name="Google Shape;521;g3f89e41a153_0_368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g3f89e41a153_0_374"/>
          <p:cNvSpPr txBox="1"/>
          <p:nvPr/>
        </p:nvSpPr>
        <p:spPr>
          <a:xfrm>
            <a:off x="345650" y="651504"/>
            <a:ext cx="114849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no dar de su pan.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por no dar de su pan.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por no dar de su vino.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28" name="Google Shape;528;g3f89e41a153_0_37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3fafd902028_0_12"/>
          <p:cNvSpPr txBox="1"/>
          <p:nvPr/>
        </p:nvSpPr>
        <p:spPr>
          <a:xfrm>
            <a:off x="345650" y="651504"/>
            <a:ext cx="114849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He visto a más de un creyente perder de repente el sentido moral.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35" name="Google Shape;535;g3fafd902028_0_1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g3f89e41a153_0_380"/>
          <p:cNvSpPr txBox="1"/>
          <p:nvPr/>
        </p:nvSpPr>
        <p:spPr>
          <a:xfrm>
            <a:off x="345650" y="651504"/>
            <a:ext cx="114849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Vi que el camino se hará </a:t>
            </a:r>
            <a:br>
              <a:rPr lang="en-CA" sz="7200">
                <a:solidFill>
                  <a:srgbClr val="143C64"/>
                </a:solidFill>
              </a:rPr>
            </a:br>
            <a:r>
              <a:rPr lang="en-CA" sz="7200">
                <a:solidFill>
                  <a:srgbClr val="143C64"/>
                </a:solidFill>
              </a:rPr>
              <a:t>si se siembra justicia, amor e igualdad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42" name="Google Shape;542;g3f89e41a153_0_38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g3f89e41a153_0_386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pedazo de pan,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poco de vino,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Dios se nos hizo manjar.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Se nos hizo camino.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49" name="Google Shape;549;g3f89e41a153_0_38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3fafd902028_0_18"/>
          <p:cNvSpPr txBox="1"/>
          <p:nvPr/>
        </p:nvSpPr>
        <p:spPr>
          <a:xfrm>
            <a:off x="345650" y="651504"/>
            <a:ext cx="114849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</a:t>
            </a:r>
            <a:r>
              <a:rPr lang="en-CA" sz="7200">
                <a:solidFill>
                  <a:srgbClr val="143C64"/>
                </a:solidFill>
              </a:rPr>
              <a:t>or un pedazo de pan.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Por un pedazo de pan.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556" name="Google Shape;556;g3fafd902028_0_18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POR UN PEDAZO DE PAN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g3492d462e98_0_13"/>
          <p:cNvSpPr txBox="1"/>
          <p:nvPr/>
        </p:nvSpPr>
        <p:spPr>
          <a:xfrm>
            <a:off x="345650" y="492850"/>
            <a:ext cx="11484900" cy="618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0" i="1" lang="en-CA" sz="66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El Señor reciba de tus manos este sacrificio,</a:t>
            </a:r>
            <a:endParaRPr b="0" i="1" sz="66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0" i="1" lang="en-CA" sz="66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para alabanza y gloria de su nombre,</a:t>
            </a:r>
            <a:endParaRPr b="0" i="1" sz="66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0" i="1" lang="en-CA" sz="66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para nuestro bien</a:t>
            </a:r>
            <a:endParaRPr b="0" i="1" sz="66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0" i="1" lang="en-CA" sz="66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y el de toda su santa Iglesia.</a:t>
            </a:r>
            <a:endParaRPr b="0" i="1" sz="66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g3492d462e98_0_13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LITURGIA EUCARíSTICA - OFERTORIO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g3f89e41a153_0_392"/>
          <p:cNvSpPr txBox="1"/>
          <p:nvPr/>
        </p:nvSpPr>
        <p:spPr>
          <a:xfrm>
            <a:off x="345650" y="651504"/>
            <a:ext cx="114849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Santo, santo, santo,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dicen los serafines.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Santo, santo, santo,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es el Señor Yahvé.</a:t>
            </a:r>
            <a:br>
              <a:rPr lang="en-CA" sz="6500">
                <a:solidFill>
                  <a:srgbClr val="143C64"/>
                </a:solidFill>
              </a:rPr>
            </a:br>
            <a:r>
              <a:rPr lang="en-CA" sz="6500">
                <a:solidFill>
                  <a:srgbClr val="143C64"/>
                </a:solidFill>
              </a:rPr>
              <a:t>Santo, santo, santo,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el Dios que nos redime.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580" name="Google Shape;580;g3f89e41a153_0_39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SANTO DE LOS SERAFINES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85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g3f89e41a153_0_398"/>
          <p:cNvSpPr txBox="1"/>
          <p:nvPr/>
        </p:nvSpPr>
        <p:spPr>
          <a:xfrm>
            <a:off x="345650" y="651504"/>
            <a:ext cx="114849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Porque nuestro Dios es santo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y la tierra llena de su gloria está.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Porque nuestro Dios es santo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y la tierra llena de su gloria está.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587" name="Google Shape;587;g3f89e41a153_0_398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SANTO DE LOS SERAFINES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3f89e41a153_0_404"/>
          <p:cNvSpPr txBox="1"/>
          <p:nvPr/>
        </p:nvSpPr>
        <p:spPr>
          <a:xfrm>
            <a:off x="345650" y="651504"/>
            <a:ext cx="114849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Los cielos y la tierra pasarán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más sus palabras no pasarán.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Los cielos y la tierra pasarán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más sus palabras no pasarán.</a:t>
            </a:r>
            <a:br>
              <a:rPr lang="en-CA" sz="6500">
                <a:solidFill>
                  <a:srgbClr val="143C64"/>
                </a:solidFill>
              </a:rPr>
            </a:br>
            <a:r>
              <a:rPr lang="en-CA" sz="6500">
                <a:solidFill>
                  <a:srgbClr val="143C64"/>
                </a:solidFill>
              </a:rPr>
              <a:t>No, no, no pasarán.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No, no, no pasarán.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594" name="Google Shape;594;g3f89e41a153_0_40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SANTO DE LOS SERAFINES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99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g3f89e41a153_0_410"/>
          <p:cNvSpPr txBox="1"/>
          <p:nvPr/>
        </p:nvSpPr>
        <p:spPr>
          <a:xfrm>
            <a:off x="345650" y="651504"/>
            <a:ext cx="114849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Bendito el que viene, en nombre del Señor.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La gloria de Jesucristo, el hijo de David.</a:t>
            </a:r>
            <a:br>
              <a:rPr lang="en-CA" sz="6500">
                <a:solidFill>
                  <a:srgbClr val="143C64"/>
                </a:solidFill>
              </a:rPr>
            </a:br>
            <a:r>
              <a:rPr lang="en-CA" sz="6500">
                <a:solidFill>
                  <a:srgbClr val="143C64"/>
                </a:solidFill>
              </a:rPr>
              <a:t>Hosanna en las alturas del mundo al Salvador.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601" name="Google Shape;601;g3f89e41a153_0_41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SANTO DE LOS SERAFINES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g3f89e41a153_0_416"/>
          <p:cNvSpPr txBox="1"/>
          <p:nvPr/>
        </p:nvSpPr>
        <p:spPr>
          <a:xfrm>
            <a:off x="345650" y="651504"/>
            <a:ext cx="11484900" cy="409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Bendito el que viene, en nombre del Señor.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Bendito el que viene, en nombre del Señor.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608" name="Google Shape;608;g3f89e41a153_0_41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SANTO DE LOS SERAFINES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13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g3f89e41a153_0_422"/>
          <p:cNvSpPr txBox="1"/>
          <p:nvPr/>
        </p:nvSpPr>
        <p:spPr>
          <a:xfrm>
            <a:off x="345650" y="651504"/>
            <a:ext cx="114849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Los cielos y la tierra pasarán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más sus palabras no pasarán.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Los cielos y la tierra pasarán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más sus palabras no pasarán.</a:t>
            </a:r>
            <a:br>
              <a:rPr lang="en-CA" sz="6500">
                <a:solidFill>
                  <a:srgbClr val="143C64"/>
                </a:solidFill>
              </a:rPr>
            </a:br>
            <a:r>
              <a:rPr lang="en-CA" sz="6500">
                <a:solidFill>
                  <a:srgbClr val="143C64"/>
                </a:solidFill>
              </a:rPr>
              <a:t>No, no, no pasarán.</a:t>
            </a:r>
            <a:endParaRPr sz="6500">
              <a:solidFill>
                <a:srgbClr val="143C6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No, no, no pasarán.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615" name="Google Shape;615;g3f89e41a153_0_42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SANTO DE LOS SERAFINES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625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3f89e41a153_0_6"/>
          <p:cNvSpPr txBox="1"/>
          <p:nvPr/>
        </p:nvSpPr>
        <p:spPr>
          <a:xfrm>
            <a:off x="191025" y="651500"/>
            <a:ext cx="11774400" cy="54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8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Anunciamos tu muerte.</a:t>
            </a:r>
            <a:endParaRPr b="0" i="1" sz="87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8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Proclamamos tu resurrección.</a:t>
            </a:r>
            <a:endParaRPr b="0" i="1" sz="87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87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Ven Señor Jesús.</a:t>
            </a:r>
            <a:endParaRPr b="0" i="1" sz="87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7" name="Google Shape;627;g3f89e41a153_0_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.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32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637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g3f89e41a153_0_12"/>
          <p:cNvSpPr txBox="1"/>
          <p:nvPr/>
        </p:nvSpPr>
        <p:spPr>
          <a:xfrm>
            <a:off x="191025" y="651500"/>
            <a:ext cx="11774400" cy="544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i="1" lang="en-CA" sz="8700">
                <a:solidFill>
                  <a:srgbClr val="143C64"/>
                </a:solidFill>
              </a:rPr>
              <a:t>Tuyo es el reino.</a:t>
            </a:r>
            <a:endParaRPr i="1" sz="87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i="1" lang="en-CA" sz="8700">
                <a:solidFill>
                  <a:srgbClr val="143C64"/>
                </a:solidFill>
              </a:rPr>
              <a:t>Tuyo, el poder y la gloria por siempre Señor.</a:t>
            </a:r>
            <a:endParaRPr i="1" sz="8700">
              <a:solidFill>
                <a:srgbClr val="143C64"/>
              </a:solidFill>
            </a:endParaRPr>
          </a:p>
        </p:txBody>
      </p:sp>
      <p:sp>
        <p:nvSpPr>
          <p:cNvPr id="639" name="Google Shape;639;g3f89e41a153_0_1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.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g3d9e348e1d2_0_216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paz esté con nosotros.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paz esté con nosotros.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paz esté con nosotros.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con nosotros, siempre,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siempre esté la paz.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1" name="Google Shape;651;g3d9e348e1d2_0_21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PAZ ESTÉ CON NOSOTROS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g3ea0b41ffd4_0_182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paz esté con nosotros.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que nos dio Jesucristo.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que nos dio Jesucristo.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Que con nosotros, siempre,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b="0" i="0" lang="en-CA" sz="72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siempre esté la paz.</a:t>
            </a:r>
            <a:endParaRPr b="0" i="0" sz="72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g3ea0b41ffd4_0_18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b="0" i="0" lang="en-CA" sz="18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LA PAZ ESTÉ CON NOSOTROS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68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g3f89e41a153_0_503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Cordero, Tú que quitas el pecado del mundo.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Tú que quitas el pecado del mundo,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ten piedad. (2v)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670" name="Google Shape;670;g3f89e41a153_0_503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CORDERO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75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g3f89e41a153_0_509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Cordero, Tú que quitas el pecado del mundo.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Tú que quitas el pecado el mundo,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danos la paz. (3v)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677" name="Google Shape;677;g3f89e41a153_0_509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CORDERO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82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CFFFF"/>
        </a:solidFill>
      </p:bgPr>
    </p:bg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g3ef9286f550_0_0"/>
          <p:cNvSpPr txBox="1"/>
          <p:nvPr/>
        </p:nvSpPr>
        <p:spPr>
          <a:xfrm>
            <a:off x="191025" y="651500"/>
            <a:ext cx="11774400" cy="566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73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“Señor, no soy digno de que entres en mi casa.</a:t>
            </a:r>
            <a:endParaRPr b="0" i="1" sz="73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1" lang="en-CA" sz="73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Pero una palabra tuya bastará para sanarme.”</a:t>
            </a:r>
            <a:endParaRPr b="0" i="1" sz="73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b="0" i="0" lang="en-CA" sz="7000" u="none" cap="none" strike="noStrik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rPr>
              <a:t>Mateo 8, 5-13</a:t>
            </a:r>
            <a:endParaRPr b="0" i="0" sz="70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9" name="Google Shape;689;g3ef9286f550_0_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.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99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g3f89e41a153_0_590"/>
          <p:cNvSpPr txBox="1"/>
          <p:nvPr/>
        </p:nvSpPr>
        <p:spPr>
          <a:xfrm>
            <a:off x="345650" y="651504"/>
            <a:ext cx="114849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Tan cerca de mí.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Que hasta lo puedo tocar.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Jesús esta aquí.</a:t>
            </a:r>
            <a:endParaRPr sz="7400">
              <a:solidFill>
                <a:srgbClr val="143C64"/>
              </a:solidFill>
            </a:endParaRPr>
          </a:p>
        </p:txBody>
      </p:sp>
      <p:sp>
        <p:nvSpPr>
          <p:cNvPr id="701" name="Google Shape;701;g3f89e41a153_0_59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06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g3f9d1d98544_0_6"/>
          <p:cNvSpPr txBox="1"/>
          <p:nvPr/>
        </p:nvSpPr>
        <p:spPr>
          <a:xfrm>
            <a:off x="345650" y="651504"/>
            <a:ext cx="11484900" cy="50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Míralo a tu lado por las calles, caminando entre la multitud.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Muchos ciegos van sin quererlo ver. Llenos de ceguera espiritual.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708" name="Google Shape;708;g3f9d1d98544_0_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g3f9d1d98544_0_12"/>
          <p:cNvSpPr txBox="1"/>
          <p:nvPr/>
        </p:nvSpPr>
        <p:spPr>
          <a:xfrm>
            <a:off x="345650" y="651504"/>
            <a:ext cx="114849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Tan cerca de mí.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Que hasta lo puedo tocar.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Jesús esta aquí.</a:t>
            </a:r>
            <a:endParaRPr sz="7400">
              <a:solidFill>
                <a:srgbClr val="143C64"/>
              </a:solidFill>
            </a:endParaRPr>
          </a:p>
        </p:txBody>
      </p:sp>
      <p:sp>
        <p:nvSpPr>
          <p:cNvPr id="715" name="Google Shape;715;g3f9d1d98544_0_1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20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3f9d1d98544_0_18"/>
          <p:cNvSpPr txBox="1"/>
          <p:nvPr/>
        </p:nvSpPr>
        <p:spPr>
          <a:xfrm>
            <a:off x="345650" y="651504"/>
            <a:ext cx="11484900" cy="50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Le hablaré muy quedo al oído.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Le diré las cosas que hay en mí y que solo a Él le interesarán,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Es más que un mito para mí.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722" name="Google Shape;722;g3f9d1d98544_0_18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g3f9d1d98544_0_24"/>
          <p:cNvSpPr txBox="1"/>
          <p:nvPr/>
        </p:nvSpPr>
        <p:spPr>
          <a:xfrm>
            <a:off x="345650" y="651504"/>
            <a:ext cx="114849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Tan cerca de mí.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Que hasta lo puedo tocar.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Jesús esta aquí.</a:t>
            </a:r>
            <a:endParaRPr sz="7400">
              <a:solidFill>
                <a:srgbClr val="143C64"/>
              </a:solidFill>
            </a:endParaRPr>
          </a:p>
        </p:txBody>
      </p:sp>
      <p:sp>
        <p:nvSpPr>
          <p:cNvPr id="729" name="Google Shape;729;g3f9d1d98544_0_2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34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g3f9d1d98544_0_30"/>
          <p:cNvSpPr txBox="1"/>
          <p:nvPr/>
        </p:nvSpPr>
        <p:spPr>
          <a:xfrm>
            <a:off x="345650" y="651504"/>
            <a:ext cx="11484900" cy="60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No busques a Cristo en lo alto.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Ni lo busques en la obscuridad.</a:t>
            </a:r>
            <a:endParaRPr sz="65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6500">
                <a:solidFill>
                  <a:srgbClr val="143C64"/>
                </a:solidFill>
              </a:rPr>
              <a:t>Muy dentro de ti, en tu corazón, puedes adorar a tu Señor.</a:t>
            </a:r>
            <a:endParaRPr sz="6500">
              <a:solidFill>
                <a:srgbClr val="143C64"/>
              </a:solidFill>
            </a:endParaRPr>
          </a:p>
        </p:txBody>
      </p:sp>
      <p:sp>
        <p:nvSpPr>
          <p:cNvPr id="736" name="Google Shape;736;g3f9d1d98544_0_3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g3f9d1d98544_0_36"/>
          <p:cNvSpPr txBox="1"/>
          <p:nvPr/>
        </p:nvSpPr>
        <p:spPr>
          <a:xfrm>
            <a:off x="345650" y="651504"/>
            <a:ext cx="114849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Tan cerca de mí.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Que hasta lo puedo tocar.</a:t>
            </a:r>
            <a:endParaRPr sz="74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400">
                <a:solidFill>
                  <a:srgbClr val="143C64"/>
                </a:solidFill>
              </a:rPr>
              <a:t>Jesús esta aquí.</a:t>
            </a:r>
            <a:endParaRPr sz="7400">
              <a:solidFill>
                <a:srgbClr val="143C64"/>
              </a:solidFill>
            </a:endParaRPr>
          </a:p>
        </p:txBody>
      </p:sp>
      <p:sp>
        <p:nvSpPr>
          <p:cNvPr id="743" name="Google Shape;743;g3f9d1d98544_0_3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TAN CERCA DE MÍ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748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p45"/>
          <p:cNvSpPr txBox="1"/>
          <p:nvPr/>
        </p:nvSpPr>
        <p:spPr>
          <a:xfrm>
            <a:off x="876300" y="713025"/>
            <a:ext cx="6626700" cy="23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700"/>
              <a:buFont typeface="Play"/>
              <a:buNone/>
            </a:pPr>
            <a:r>
              <a:rPr b="0" i="0" lang="en-CA" sz="6700" u="none" cap="none" strike="noStrik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rPr>
              <a:t>ANUNCIOS PARROQUIALES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Mégaphone1 avec un remplissage uni" id="755" name="Google Shape;755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6001" y="3303194"/>
            <a:ext cx="2662200" cy="266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60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g3db94886f07_0_0"/>
          <p:cNvSpPr txBox="1"/>
          <p:nvPr>
            <p:ph type="title"/>
          </p:nvPr>
        </p:nvSpPr>
        <p:spPr>
          <a:xfrm>
            <a:off x="-1" y="0"/>
            <a:ext cx="105261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CA" sz="1800">
                <a:latin typeface="Arial"/>
                <a:ea typeface="Arial"/>
                <a:cs typeface="Arial"/>
                <a:sym typeface="Arial"/>
              </a:rPr>
              <a:t>ANUNCIOS PARROQUIALES</a:t>
            </a:r>
            <a:endParaRPr/>
          </a:p>
        </p:txBody>
      </p:sp>
      <p:sp>
        <p:nvSpPr>
          <p:cNvPr id="762" name="Google Shape;762;g3db94886f07_0_0"/>
          <p:cNvSpPr txBox="1"/>
          <p:nvPr>
            <p:ph idx="1" type="body"/>
          </p:nvPr>
        </p:nvSpPr>
        <p:spPr>
          <a:xfrm>
            <a:off x="359736" y="542262"/>
            <a:ext cx="11472600" cy="589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rPr lang="en-CA" sz="7200">
                <a:latin typeface="Calibri"/>
                <a:ea typeface="Calibri"/>
                <a:cs typeface="Calibri"/>
                <a:sym typeface="Calibri"/>
              </a:rPr>
              <a:t>Domingo 4 de octubre 12h30</a:t>
            </a:r>
            <a:endParaRPr sz="72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6000"/>
              <a:buNone/>
            </a:pPr>
            <a:r>
              <a:rPr lang="en-CA" sz="72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Próxima misa en español.</a:t>
            </a:r>
            <a:endParaRPr sz="7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rPr lang="en-CA" sz="7200">
                <a:latin typeface="Calibri"/>
                <a:ea typeface="Calibri"/>
                <a:cs typeface="Calibri"/>
                <a:sym typeface="Calibri"/>
              </a:rPr>
              <a:t>Comida compartida.</a:t>
            </a:r>
            <a:endParaRPr sz="7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rPr lang="en-CA" sz="7200">
                <a:latin typeface="Calibri"/>
                <a:ea typeface="Calibri"/>
                <a:cs typeface="Calibri"/>
                <a:sym typeface="Calibri"/>
              </a:rPr>
              <a:t>Su ayuda es muy valiosa.</a:t>
            </a:r>
            <a:endParaRPr sz="7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g3db94886f07_0_6"/>
          <p:cNvSpPr txBox="1"/>
          <p:nvPr>
            <p:ph type="title"/>
          </p:nvPr>
        </p:nvSpPr>
        <p:spPr>
          <a:xfrm>
            <a:off x="-1" y="0"/>
            <a:ext cx="105261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CA" sz="1800">
                <a:latin typeface="Arial"/>
                <a:ea typeface="Arial"/>
                <a:cs typeface="Arial"/>
                <a:sym typeface="Arial"/>
              </a:rPr>
              <a:t>ANUNCIOS PARROQUIALES</a:t>
            </a:r>
            <a:endParaRPr/>
          </a:p>
        </p:txBody>
      </p:sp>
      <p:sp>
        <p:nvSpPr>
          <p:cNvPr id="769" name="Google Shape;769;g3db94886f07_0_6"/>
          <p:cNvSpPr txBox="1"/>
          <p:nvPr>
            <p:ph idx="1" type="body"/>
          </p:nvPr>
        </p:nvSpPr>
        <p:spPr>
          <a:xfrm>
            <a:off x="359736" y="542262"/>
            <a:ext cx="11472600" cy="589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rPr lang="en-CA" sz="7200">
                <a:latin typeface="Calibri"/>
                <a:ea typeface="Calibri"/>
                <a:cs typeface="Calibri"/>
                <a:sym typeface="Calibri"/>
              </a:rPr>
              <a:t>Sábados a las 4pm</a:t>
            </a:r>
            <a:endParaRPr sz="7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rPr lang="en-CA" sz="7200">
                <a:latin typeface="Calibri"/>
                <a:ea typeface="Calibri"/>
                <a:cs typeface="Calibri"/>
                <a:sym typeface="Calibri"/>
              </a:rPr>
              <a:t>Domingos 9am y 11am</a:t>
            </a:r>
            <a:endParaRPr sz="7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6000"/>
              <a:buNone/>
            </a:pPr>
            <a:r>
              <a:rPr lang="en-CA" sz="72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Misa en francés</a:t>
            </a:r>
            <a:endParaRPr sz="7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74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g3e597586fe0_0_34"/>
          <p:cNvSpPr txBox="1"/>
          <p:nvPr>
            <p:ph type="title"/>
          </p:nvPr>
        </p:nvSpPr>
        <p:spPr>
          <a:xfrm>
            <a:off x="-1" y="0"/>
            <a:ext cx="105261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CA" sz="1800">
                <a:latin typeface="Arial"/>
                <a:ea typeface="Arial"/>
                <a:cs typeface="Arial"/>
                <a:sym typeface="Arial"/>
              </a:rPr>
              <a:t>ANUNCIOS PARROQUIALES</a:t>
            </a:r>
            <a:endParaRPr/>
          </a:p>
        </p:txBody>
      </p:sp>
      <p:sp>
        <p:nvSpPr>
          <p:cNvPr id="776" name="Google Shape;776;g3e597586fe0_0_34"/>
          <p:cNvSpPr txBox="1"/>
          <p:nvPr>
            <p:ph idx="1" type="body"/>
          </p:nvPr>
        </p:nvSpPr>
        <p:spPr>
          <a:xfrm>
            <a:off x="359736" y="542262"/>
            <a:ext cx="11472600" cy="589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50"/>
              <a:buNone/>
            </a:pPr>
            <a:r>
              <a:rPr lang="en-CA" sz="4550">
                <a:latin typeface="Calibri"/>
                <a:ea typeface="Calibri"/>
                <a:cs typeface="Calibri"/>
                <a:sym typeface="Calibri"/>
              </a:rPr>
              <a:t>Santuario Nuestra Señora de Lourdes de Rigaud</a:t>
            </a:r>
            <a:endParaRPr sz="45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4650"/>
              <a:buFont typeface="Arial"/>
              <a:buNone/>
            </a:pPr>
            <a:r>
              <a:rPr lang="en-CA" sz="455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Misa en español y rosario</a:t>
            </a:r>
            <a:endParaRPr sz="45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50"/>
              <a:buNone/>
            </a:pPr>
            <a:r>
              <a:rPr lang="en-CA" sz="4550">
                <a:latin typeface="Calibri"/>
                <a:ea typeface="Calibri"/>
                <a:cs typeface="Calibri"/>
                <a:sym typeface="Calibri"/>
              </a:rPr>
              <a:t>3er domingo a las 2pm</a:t>
            </a:r>
            <a:endParaRPr sz="4550">
              <a:latin typeface="Calibri"/>
              <a:ea typeface="Calibri"/>
              <a:cs typeface="Calibri"/>
              <a:sym typeface="Calibri"/>
            </a:endParaRPr>
          </a:p>
          <a:p>
            <a:pPr indent="-288925" lvl="0" marL="701076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757575"/>
              </a:buClr>
              <a:buSzPts val="4550"/>
              <a:buFont typeface="Calibri"/>
              <a:buChar char="•"/>
            </a:pPr>
            <a:r>
              <a:rPr lang="en-CA" sz="4550" strike="sngStrike">
                <a:solidFill>
                  <a:srgbClr val="757575"/>
                </a:solidFill>
                <a:latin typeface="Calibri"/>
                <a:ea typeface="Calibri"/>
                <a:cs typeface="Calibri"/>
                <a:sym typeface="Calibri"/>
              </a:rPr>
              <a:t>21 junio</a:t>
            </a:r>
            <a:endParaRPr sz="4550" strike="sngStrike">
              <a:solidFill>
                <a:srgbClr val="7575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8925" lvl="0" marL="701076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757575"/>
              </a:buClr>
              <a:buSzPts val="4550"/>
              <a:buFont typeface="Calibri"/>
              <a:buChar char="•"/>
            </a:pPr>
            <a:r>
              <a:rPr lang="en-CA" sz="4550" strike="sngStrike">
                <a:solidFill>
                  <a:srgbClr val="757575"/>
                </a:solidFill>
                <a:latin typeface="Calibri"/>
                <a:ea typeface="Calibri"/>
                <a:cs typeface="Calibri"/>
                <a:sym typeface="Calibri"/>
              </a:rPr>
              <a:t>19 julio</a:t>
            </a:r>
            <a:endParaRPr sz="4550" strike="sngStrike">
              <a:solidFill>
                <a:srgbClr val="7575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8925" lvl="0" marL="701076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757575"/>
              </a:buClr>
              <a:buSzPts val="4550"/>
              <a:buFont typeface="Calibri"/>
              <a:buChar char="•"/>
            </a:pPr>
            <a:r>
              <a:rPr lang="en-CA" sz="4550" strike="sngStrike">
                <a:solidFill>
                  <a:srgbClr val="757575"/>
                </a:solidFill>
                <a:latin typeface="Calibri"/>
                <a:ea typeface="Calibri"/>
                <a:cs typeface="Calibri"/>
                <a:sym typeface="Calibri"/>
              </a:rPr>
              <a:t>16 agosto</a:t>
            </a:r>
            <a:endParaRPr sz="4550" strike="sngStrike">
              <a:solidFill>
                <a:srgbClr val="7575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8925" lvl="0" marL="701076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550"/>
              <a:buFont typeface="Calibri"/>
              <a:buChar char="•"/>
            </a:pPr>
            <a:r>
              <a:rPr lang="en-CA" sz="4550">
                <a:latin typeface="Calibri"/>
                <a:ea typeface="Calibri"/>
                <a:cs typeface="Calibri"/>
                <a:sym typeface="Calibri"/>
              </a:rPr>
              <a:t>20 septiembre</a:t>
            </a:r>
            <a:endParaRPr sz="45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4650"/>
              <a:buNone/>
            </a:pPr>
            <a:r>
              <a:rPr lang="en-CA" sz="4550">
                <a:latin typeface="Calibri"/>
                <a:ea typeface="Calibri"/>
                <a:cs typeface="Calibri"/>
                <a:sym typeface="Calibri"/>
              </a:rPr>
              <a:t>18 Rue Bourget, Rigaud, QC J0P 1P0</a:t>
            </a:r>
            <a:endParaRPr sz="455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77" name="Google Shape;777;g3e597586fe0_0_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97075" y="1582975"/>
            <a:ext cx="3692050" cy="369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g3f3c44a6662_0_1"/>
          <p:cNvSpPr txBox="1"/>
          <p:nvPr>
            <p:ph type="title"/>
          </p:nvPr>
        </p:nvSpPr>
        <p:spPr>
          <a:xfrm>
            <a:off x="-1" y="0"/>
            <a:ext cx="105261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CA" sz="1800">
                <a:latin typeface="Arial"/>
                <a:ea typeface="Arial"/>
                <a:cs typeface="Arial"/>
                <a:sym typeface="Arial"/>
              </a:rPr>
              <a:t>ANUNCIOS PARROQUIALES</a:t>
            </a:r>
            <a:endParaRPr/>
          </a:p>
        </p:txBody>
      </p:sp>
      <p:sp>
        <p:nvSpPr>
          <p:cNvPr id="784" name="Google Shape;784;g3f3c44a6662_0_1"/>
          <p:cNvSpPr txBox="1"/>
          <p:nvPr>
            <p:ph idx="1" type="body"/>
          </p:nvPr>
        </p:nvSpPr>
        <p:spPr>
          <a:xfrm>
            <a:off x="359736" y="542262"/>
            <a:ext cx="11472600" cy="589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50"/>
              <a:buNone/>
            </a:pPr>
            <a:r>
              <a:rPr lang="en-CA" sz="4550">
                <a:latin typeface="Calibri"/>
                <a:ea typeface="Calibri"/>
                <a:cs typeface="Calibri"/>
                <a:sym typeface="Calibri"/>
              </a:rPr>
              <a:t>Iglesia Saint-Rémi</a:t>
            </a:r>
            <a:endParaRPr sz="45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4650"/>
              <a:buFont typeface="Arial"/>
              <a:buNone/>
            </a:pPr>
            <a:r>
              <a:rPr lang="en-CA" sz="72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Misa de los trabajadores agrícolas</a:t>
            </a:r>
            <a:endParaRPr sz="720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CA" sz="4750">
                <a:latin typeface="Calibri"/>
                <a:ea typeface="Calibri"/>
                <a:cs typeface="Calibri"/>
                <a:sym typeface="Calibri"/>
              </a:rPr>
              <a:t>Domingo 20 </a:t>
            </a:r>
            <a:r>
              <a:rPr lang="en-CA" sz="4750">
                <a:latin typeface="Calibri"/>
                <a:ea typeface="Calibri"/>
                <a:cs typeface="Calibri"/>
                <a:sym typeface="Calibri"/>
              </a:rPr>
              <a:t>de septiembre </a:t>
            </a:r>
            <a:endParaRPr sz="47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CA" sz="4750">
                <a:latin typeface="Calibri"/>
                <a:ea typeface="Calibri"/>
                <a:cs typeface="Calibri"/>
                <a:sym typeface="Calibri"/>
              </a:rPr>
              <a:t>3pm</a:t>
            </a:r>
            <a:endParaRPr sz="47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4650"/>
              <a:buNone/>
            </a:pPr>
            <a:r>
              <a:rPr lang="en-CA" sz="4250">
                <a:latin typeface="Calibri"/>
                <a:ea typeface="Calibri"/>
                <a:cs typeface="Calibri"/>
                <a:sym typeface="Calibri"/>
              </a:rPr>
              <a:t>840 rue Notre-Dame, </a:t>
            </a:r>
            <a:endParaRPr sz="425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4650"/>
              <a:buNone/>
            </a:pPr>
            <a:r>
              <a:rPr lang="en-CA" sz="4250">
                <a:latin typeface="Calibri"/>
                <a:ea typeface="Calibri"/>
                <a:cs typeface="Calibri"/>
                <a:sym typeface="Calibri"/>
              </a:rPr>
              <a:t>Saint-Rémi J0L 2L0</a:t>
            </a:r>
            <a:endParaRPr sz="425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85" name="Google Shape;785;g3f3c44a6662_0_1"/>
          <p:cNvPicPr preferRelativeResize="0"/>
          <p:nvPr/>
        </p:nvPicPr>
        <p:blipFill rotWithShape="1">
          <a:blip r:embed="rId3">
            <a:alphaModFix/>
          </a:blip>
          <a:srcRect b="0" l="13437" r="18973" t="0"/>
          <a:stretch/>
        </p:blipFill>
        <p:spPr>
          <a:xfrm>
            <a:off x="8216025" y="2508400"/>
            <a:ext cx="3693050" cy="410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790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g3db94886f07_0_42"/>
          <p:cNvSpPr txBox="1"/>
          <p:nvPr>
            <p:ph type="title"/>
          </p:nvPr>
        </p:nvSpPr>
        <p:spPr>
          <a:xfrm>
            <a:off x="-1" y="0"/>
            <a:ext cx="105261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CA" sz="1800">
                <a:latin typeface="Arial"/>
                <a:ea typeface="Arial"/>
                <a:cs typeface="Arial"/>
                <a:sym typeface="Arial"/>
              </a:rPr>
              <a:t>ANUNCIOS PARROQUIALES</a:t>
            </a:r>
            <a:endParaRPr/>
          </a:p>
        </p:txBody>
      </p:sp>
      <p:sp>
        <p:nvSpPr>
          <p:cNvPr id="792" name="Google Shape;792;g3db94886f07_0_42"/>
          <p:cNvSpPr txBox="1"/>
          <p:nvPr>
            <p:ph idx="1" type="body"/>
          </p:nvPr>
        </p:nvSpPr>
        <p:spPr>
          <a:xfrm>
            <a:off x="359725" y="542250"/>
            <a:ext cx="6802500" cy="566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</a:pPr>
            <a:r>
              <a:rPr lang="en-CA" sz="6000">
                <a:latin typeface="Calibri"/>
                <a:ea typeface="Calibri"/>
                <a:cs typeface="Calibri"/>
                <a:sym typeface="Calibri"/>
              </a:rPr>
              <a:t>¿Desea recibir a la</a:t>
            </a:r>
            <a:endParaRPr sz="6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6000"/>
              <a:buNone/>
            </a:pPr>
            <a:r>
              <a:rPr lang="en-CA" sz="600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Virgen peregrina</a:t>
            </a:r>
            <a:endParaRPr sz="600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6000"/>
              <a:buNone/>
            </a:pPr>
            <a:r>
              <a:rPr lang="en-CA" sz="6000">
                <a:latin typeface="Calibri"/>
                <a:ea typeface="Calibri"/>
                <a:cs typeface="Calibri"/>
                <a:sym typeface="Calibri"/>
              </a:rPr>
              <a:t>en su hogar?</a:t>
            </a:r>
            <a:endParaRPr sz="6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6000"/>
              <a:buNone/>
            </a:pPr>
            <a:r>
              <a:rPr lang="en-CA" sz="6000">
                <a:latin typeface="Calibri"/>
                <a:ea typeface="Calibri"/>
                <a:cs typeface="Calibri"/>
                <a:sym typeface="Calibri"/>
              </a:rPr>
              <a:t>Contactar a Mirna Bonilla</a:t>
            </a:r>
            <a:endParaRPr/>
          </a:p>
        </p:txBody>
      </p:sp>
      <p:pic>
        <p:nvPicPr>
          <p:cNvPr descr="La imagen de la Virgen de Guadalupe: un caso inexplicable - Luis Maram" id="793" name="Google Shape;793;g3db94886f07_0_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0075" y="854451"/>
            <a:ext cx="3890350" cy="509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3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" name="Google Shape;804;g3efc5c9ea3e_0_204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Tú eres mi hermano del alma, realmente el amigo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que en todo camino y jornada está siempre conmigo.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05" name="Google Shape;805;g3efc5c9ea3e_0_20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10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g3fafd902028_0_28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Aunque eres un hombre aún tienes alma de niño.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Aquel que me da su amistad, su respeto y cariño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12" name="Google Shape;812;g3fafd902028_0_28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17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g3f89e41a153_0_744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Recuerdo que juntos pasamos muy duros momentos.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tú no cambiaste por fuertes que eran los vientos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19" name="Google Shape;819;g3f89e41a153_0_74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24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g3fafd902028_0_34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Es tu corazón una casa de puertas abiertas.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Tú eres realmente el más cierto en horas inciertas.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26" name="Google Shape;826;g3fafd902028_0_3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g3f89e41a153_0_750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En ciertos momentos difíciles que hay en la vida,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buscamos a quien nos ayude a encontrar la salida.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33" name="Google Shape;833;g3f89e41a153_0_75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8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Google Shape;839;g3fafd902028_0_40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Y aquella palabra de fuerza y ​​de fe que me has dado, me da la certeza que siempre estuviste a mi lado.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40" name="Google Shape;840;g3fafd902028_0_40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45" name="Shape 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Google Shape;846;g3f89e41a153_0_756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Tú eres mi amigo del alma en toda jornada.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Sonrisa y abrazo festivo a cada llegada.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47" name="Google Shape;847;g3f89e41a153_0_75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g3fafd902028_0_46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Me dices verdades tan grandes con frases abiertas.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Tú eres realmente el más cierto de horas inciertas.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54" name="Google Shape;854;g3fafd902028_0_46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59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g3f89e41a153_0_762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No preciso ni decir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todo eso que te digo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pero es bueno así sentir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que eres tú mi gran amigo.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61" name="Google Shape;861;g3f89e41a153_0_76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66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g3fafd902028_0_52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No preciso ni decir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todo eso que te digo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pero es bueno así sentir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que yo tengo un gran amigo. 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68" name="Google Shape;868;g3fafd902028_0_52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73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g3fafd902028_0_58"/>
          <p:cNvSpPr txBox="1"/>
          <p:nvPr/>
        </p:nvSpPr>
        <p:spPr>
          <a:xfrm>
            <a:off x="345650" y="651504"/>
            <a:ext cx="114849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No preciso ni decir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todo eso que te digo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pero es bueno así sentir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que eres tú mi gran amigo.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75" name="Google Shape;875;g3fafd902028_0_58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80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g3fafd902028_0_64"/>
          <p:cNvSpPr txBox="1"/>
          <p:nvPr/>
        </p:nvSpPr>
        <p:spPr>
          <a:xfrm>
            <a:off x="345650" y="651504"/>
            <a:ext cx="11484900" cy="56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No preciso ni decir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todo eso que te digo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pero es bueno así sentir</a:t>
            </a:r>
            <a:endParaRPr sz="7200">
              <a:solidFill>
                <a:srgbClr val="143C64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</a:pPr>
            <a:r>
              <a:rPr lang="en-CA" sz="7200">
                <a:solidFill>
                  <a:srgbClr val="143C64"/>
                </a:solidFill>
              </a:rPr>
              <a:t>que yo tengo un gran amigo. </a:t>
            </a:r>
            <a:endParaRPr sz="7200">
              <a:solidFill>
                <a:srgbClr val="143C64"/>
              </a:solidFill>
            </a:endParaRPr>
          </a:p>
        </p:txBody>
      </p:sp>
      <p:sp>
        <p:nvSpPr>
          <p:cNvPr id="882" name="Google Shape;882;g3fafd902028_0_64"/>
          <p:cNvSpPr txBox="1"/>
          <p:nvPr/>
        </p:nvSpPr>
        <p:spPr>
          <a:xfrm>
            <a:off x="-2" y="0"/>
            <a:ext cx="12192000" cy="420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3C64"/>
              </a:buClr>
              <a:buSzPts val="1800"/>
              <a:buFont typeface="Arial"/>
              <a:buNone/>
            </a:pPr>
            <a:r>
              <a:rPr lang="en-CA" sz="1800">
                <a:solidFill>
                  <a:srgbClr val="143C64"/>
                </a:solidFill>
              </a:rPr>
              <a:t>AMIGO</a:t>
            </a:r>
            <a:endParaRPr b="0" i="0" sz="1800" u="none" cap="none" strike="noStrike">
              <a:solidFill>
                <a:srgbClr val="143C6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887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8" name="Google Shape;888;g3492d462e98_0_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3230" y="2450104"/>
            <a:ext cx="3625543" cy="19577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hème Office">
  <a:themeElements>
    <a:clrScheme name="Thème 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2024-06-20T20:40:17Z</dcterms:created>
  <dc:creator>Giovana Velarde</dc:creator>
</cp:coreProperties>
</file>